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5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7" r:id="rId3"/>
    <p:sldId id="264" r:id="rId4"/>
    <p:sldId id="258" r:id="rId5"/>
    <p:sldId id="259" r:id="rId6"/>
    <p:sldId id="269" r:id="rId7"/>
    <p:sldId id="270" r:id="rId8"/>
    <p:sldId id="260" r:id="rId9"/>
    <p:sldId id="268" r:id="rId10"/>
    <p:sldId id="271" r:id="rId11"/>
    <p:sldId id="272" r:id="rId12"/>
    <p:sldId id="261" r:id="rId13"/>
    <p:sldId id="262" r:id="rId14"/>
    <p:sldId id="263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E28BB7-A652-8156-5022-81290745B0C8}" v="56" dt="2025-05-02T19:27:14.549"/>
    <p1510:client id="{44A33DBA-E681-EF15-FDFB-1047792AD623}" v="10" dt="2025-05-02T20:18:15.299"/>
    <p1510:client id="{4AD2E1B7-F6A3-4269-754E-CDA59EB9520C}" v="917" dt="2025-05-02T18:11:27.246"/>
    <p1510:client id="{8D89A81E-3D53-1B4D-B64D-2EC0DFAF6691}" v="48" dt="2025-05-02T18:49:47.926"/>
    <p1510:client id="{D397A3B2-3DE1-48B1-0986-C1314E72A8FB}" v="164" dt="2025-05-02T18:40:21.4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7"/>
    <p:restoredTop sz="94726"/>
  </p:normalViewPr>
  <p:slideViewPr>
    <p:cSldViewPr snapToGrid="0">
      <p:cViewPr varScale="1">
        <p:scale>
          <a:sx n="107" d="100"/>
          <a:sy n="107" d="100"/>
        </p:scale>
        <p:origin x="18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51219D-7D5F-4587-B5A8-627FB38D1E3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66F6AC1-FAFD-492A-8E1E-5D30D89406F9}">
      <dgm:prSet/>
      <dgm:spPr/>
      <dgm:t>
        <a:bodyPr/>
        <a:lstStyle/>
        <a:p>
          <a:r>
            <a:rPr lang="en-US"/>
            <a:t>Manual paper cutting is time-consuming and inconsistent.</a:t>
          </a:r>
        </a:p>
      </dgm:t>
    </dgm:pt>
    <dgm:pt modelId="{779DA4FD-7B67-457D-A0A8-F3347FD3574C}" type="parTrans" cxnId="{FC723B98-1CBF-4693-B6CC-D70954CA63C0}">
      <dgm:prSet/>
      <dgm:spPr/>
      <dgm:t>
        <a:bodyPr/>
        <a:lstStyle/>
        <a:p>
          <a:endParaRPr lang="en-US"/>
        </a:p>
      </dgm:t>
    </dgm:pt>
    <dgm:pt modelId="{60D29489-F21B-48B8-853B-096F86195332}" type="sibTrans" cxnId="{FC723B98-1CBF-4693-B6CC-D70954CA63C0}">
      <dgm:prSet/>
      <dgm:spPr/>
      <dgm:t>
        <a:bodyPr/>
        <a:lstStyle/>
        <a:p>
          <a:endParaRPr lang="en-US"/>
        </a:p>
      </dgm:t>
    </dgm:pt>
    <dgm:pt modelId="{4510A8BA-B418-4AFB-8F60-D8010B15B50E}">
      <dgm:prSet/>
      <dgm:spPr/>
      <dgm:t>
        <a:bodyPr/>
        <a:lstStyle/>
        <a:p>
          <a:r>
            <a:rPr lang="en-US"/>
            <a:t>Automating the process increases productivity.</a:t>
          </a:r>
        </a:p>
      </dgm:t>
    </dgm:pt>
    <dgm:pt modelId="{09A3CBFF-0277-481C-9532-18895C82D663}" type="parTrans" cxnId="{3A7E5165-B2D6-4EA5-8FDB-3C71E5D345DA}">
      <dgm:prSet/>
      <dgm:spPr/>
      <dgm:t>
        <a:bodyPr/>
        <a:lstStyle/>
        <a:p>
          <a:endParaRPr lang="en-US"/>
        </a:p>
      </dgm:t>
    </dgm:pt>
    <dgm:pt modelId="{6EC073FD-CB8D-4708-B56A-35181ACAAFB6}" type="sibTrans" cxnId="{3A7E5165-B2D6-4EA5-8FDB-3C71E5D345DA}">
      <dgm:prSet/>
      <dgm:spPr/>
      <dgm:t>
        <a:bodyPr/>
        <a:lstStyle/>
        <a:p>
          <a:endParaRPr lang="en-US"/>
        </a:p>
      </dgm:t>
    </dgm:pt>
    <dgm:pt modelId="{D79195CC-AF3D-4F4C-8F99-ECEF259E4F0A}">
      <dgm:prSet/>
      <dgm:spPr/>
      <dgm:t>
        <a:bodyPr/>
        <a:lstStyle/>
        <a:p>
          <a:r>
            <a:rPr lang="en-US"/>
            <a:t>Also reduces human error and risk of injury.</a:t>
          </a:r>
        </a:p>
      </dgm:t>
    </dgm:pt>
    <dgm:pt modelId="{9C030D5A-425E-4071-AED7-B74D114EAA1E}" type="parTrans" cxnId="{90D8D861-014F-43AB-9ED9-F0C941610C21}">
      <dgm:prSet/>
      <dgm:spPr/>
      <dgm:t>
        <a:bodyPr/>
        <a:lstStyle/>
        <a:p>
          <a:endParaRPr lang="en-US"/>
        </a:p>
      </dgm:t>
    </dgm:pt>
    <dgm:pt modelId="{6021F5EC-3810-4CB5-8A19-DD0F814D3C5D}" type="sibTrans" cxnId="{90D8D861-014F-43AB-9ED9-F0C941610C21}">
      <dgm:prSet/>
      <dgm:spPr/>
      <dgm:t>
        <a:bodyPr/>
        <a:lstStyle/>
        <a:p>
          <a:endParaRPr lang="en-US"/>
        </a:p>
      </dgm:t>
    </dgm:pt>
    <dgm:pt modelId="{AD658F9A-C799-4BCC-879C-208FF0C37870}">
      <dgm:prSet/>
      <dgm:spPr/>
      <dgm:t>
        <a:bodyPr/>
        <a:lstStyle/>
        <a:p>
          <a:r>
            <a:rPr lang="en-US" b="1"/>
            <a:t>Real World Applications:</a:t>
          </a:r>
          <a:endParaRPr lang="en-US"/>
        </a:p>
      </dgm:t>
    </dgm:pt>
    <dgm:pt modelId="{FECD0932-DCD5-4CC2-A7D0-9CA38FE7FD01}" type="parTrans" cxnId="{F26ABD16-2A25-4F2A-B6B5-E45424057097}">
      <dgm:prSet/>
      <dgm:spPr/>
      <dgm:t>
        <a:bodyPr/>
        <a:lstStyle/>
        <a:p>
          <a:endParaRPr lang="en-US"/>
        </a:p>
      </dgm:t>
    </dgm:pt>
    <dgm:pt modelId="{8651512E-7D54-4100-9A04-4C1CE47638EB}" type="sibTrans" cxnId="{F26ABD16-2A25-4F2A-B6B5-E45424057097}">
      <dgm:prSet/>
      <dgm:spPr/>
      <dgm:t>
        <a:bodyPr/>
        <a:lstStyle/>
        <a:p>
          <a:endParaRPr lang="en-US"/>
        </a:p>
      </dgm:t>
    </dgm:pt>
    <dgm:pt modelId="{5E3E2C8A-568F-4781-83DB-49F65DC8021B}">
      <dgm:prSet/>
      <dgm:spPr/>
      <dgm:t>
        <a:bodyPr/>
        <a:lstStyle/>
        <a:p>
          <a:r>
            <a:rPr lang="en-US"/>
            <a:t>Printing shops</a:t>
          </a:r>
        </a:p>
      </dgm:t>
    </dgm:pt>
    <dgm:pt modelId="{3DEA32DC-18C1-4E11-8B5B-074A059BB318}" type="parTrans" cxnId="{F64974D7-3A28-4F4E-847A-21E6481AEE01}">
      <dgm:prSet/>
      <dgm:spPr/>
      <dgm:t>
        <a:bodyPr/>
        <a:lstStyle/>
        <a:p>
          <a:endParaRPr lang="en-US"/>
        </a:p>
      </dgm:t>
    </dgm:pt>
    <dgm:pt modelId="{5442B639-9B05-4AA9-9D55-86E0DD4F828F}" type="sibTrans" cxnId="{F64974D7-3A28-4F4E-847A-21E6481AEE01}">
      <dgm:prSet/>
      <dgm:spPr/>
      <dgm:t>
        <a:bodyPr/>
        <a:lstStyle/>
        <a:p>
          <a:endParaRPr lang="en-US"/>
        </a:p>
      </dgm:t>
    </dgm:pt>
    <dgm:pt modelId="{9EE06F64-2A43-4ABF-A60A-5C4EAB0AB958}">
      <dgm:prSet/>
      <dgm:spPr/>
      <dgm:t>
        <a:bodyPr/>
        <a:lstStyle/>
        <a:p>
          <a:r>
            <a:rPr lang="en-US"/>
            <a:t>Packaging Industries</a:t>
          </a:r>
        </a:p>
      </dgm:t>
    </dgm:pt>
    <dgm:pt modelId="{F220D974-2783-466D-A592-934BF3D49131}" type="parTrans" cxnId="{458886AC-4BE0-48C0-A0F2-C2F3E373988E}">
      <dgm:prSet/>
      <dgm:spPr/>
      <dgm:t>
        <a:bodyPr/>
        <a:lstStyle/>
        <a:p>
          <a:endParaRPr lang="en-US"/>
        </a:p>
      </dgm:t>
    </dgm:pt>
    <dgm:pt modelId="{55E3CD12-0927-4A24-96EB-2A254376BAF7}" type="sibTrans" cxnId="{458886AC-4BE0-48C0-A0F2-C2F3E373988E}">
      <dgm:prSet/>
      <dgm:spPr/>
      <dgm:t>
        <a:bodyPr/>
        <a:lstStyle/>
        <a:p>
          <a:endParaRPr lang="en-US"/>
        </a:p>
      </dgm:t>
    </dgm:pt>
    <dgm:pt modelId="{6483CB3C-565E-4B1B-A7D4-305049967BB1}" type="pres">
      <dgm:prSet presAssocID="{BE51219D-7D5F-4587-B5A8-627FB38D1E3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58B6CC8-74E2-4938-95FE-A857FBAFDC74}" type="pres">
      <dgm:prSet presAssocID="{366F6AC1-FAFD-492A-8E1E-5D30D89406F9}" presName="hierRoot1" presStyleCnt="0"/>
      <dgm:spPr/>
    </dgm:pt>
    <dgm:pt modelId="{335BD9AA-8F1F-4CBF-B26C-B2B7D6F08BA4}" type="pres">
      <dgm:prSet presAssocID="{366F6AC1-FAFD-492A-8E1E-5D30D89406F9}" presName="composite" presStyleCnt="0"/>
      <dgm:spPr/>
    </dgm:pt>
    <dgm:pt modelId="{BEFC1D64-6372-4C25-BED1-B0CC1B7B6CE3}" type="pres">
      <dgm:prSet presAssocID="{366F6AC1-FAFD-492A-8E1E-5D30D89406F9}" presName="background" presStyleLbl="node0" presStyleIdx="0" presStyleCnt="6"/>
      <dgm:spPr/>
    </dgm:pt>
    <dgm:pt modelId="{B80EEAA8-8619-4C81-844E-A4215422B5E7}" type="pres">
      <dgm:prSet presAssocID="{366F6AC1-FAFD-492A-8E1E-5D30D89406F9}" presName="text" presStyleLbl="fgAcc0" presStyleIdx="0" presStyleCnt="6">
        <dgm:presLayoutVars>
          <dgm:chPref val="3"/>
        </dgm:presLayoutVars>
      </dgm:prSet>
      <dgm:spPr/>
    </dgm:pt>
    <dgm:pt modelId="{EF0EF3BC-08C6-47BD-B419-E09C1D162081}" type="pres">
      <dgm:prSet presAssocID="{366F6AC1-FAFD-492A-8E1E-5D30D89406F9}" presName="hierChild2" presStyleCnt="0"/>
      <dgm:spPr/>
    </dgm:pt>
    <dgm:pt modelId="{B0B9A887-2BC8-4EAD-B756-2555F3EE05A4}" type="pres">
      <dgm:prSet presAssocID="{4510A8BA-B418-4AFB-8F60-D8010B15B50E}" presName="hierRoot1" presStyleCnt="0"/>
      <dgm:spPr/>
    </dgm:pt>
    <dgm:pt modelId="{C01053AD-C9F9-434C-B795-873372199DE5}" type="pres">
      <dgm:prSet presAssocID="{4510A8BA-B418-4AFB-8F60-D8010B15B50E}" presName="composite" presStyleCnt="0"/>
      <dgm:spPr/>
    </dgm:pt>
    <dgm:pt modelId="{9C3BE1E8-4A76-40F0-99EE-E3607AE52CB6}" type="pres">
      <dgm:prSet presAssocID="{4510A8BA-B418-4AFB-8F60-D8010B15B50E}" presName="background" presStyleLbl="node0" presStyleIdx="1" presStyleCnt="6"/>
      <dgm:spPr/>
    </dgm:pt>
    <dgm:pt modelId="{EB77A075-6EA5-436C-9273-C4912F8D9716}" type="pres">
      <dgm:prSet presAssocID="{4510A8BA-B418-4AFB-8F60-D8010B15B50E}" presName="text" presStyleLbl="fgAcc0" presStyleIdx="1" presStyleCnt="6">
        <dgm:presLayoutVars>
          <dgm:chPref val="3"/>
        </dgm:presLayoutVars>
      </dgm:prSet>
      <dgm:spPr/>
    </dgm:pt>
    <dgm:pt modelId="{58896260-50C3-48C1-81ED-93CF525B4230}" type="pres">
      <dgm:prSet presAssocID="{4510A8BA-B418-4AFB-8F60-D8010B15B50E}" presName="hierChild2" presStyleCnt="0"/>
      <dgm:spPr/>
    </dgm:pt>
    <dgm:pt modelId="{D9808D43-7B48-4973-88D9-95BA1C0167BE}" type="pres">
      <dgm:prSet presAssocID="{D79195CC-AF3D-4F4C-8F99-ECEF259E4F0A}" presName="hierRoot1" presStyleCnt="0"/>
      <dgm:spPr/>
    </dgm:pt>
    <dgm:pt modelId="{7CBBA606-5662-4224-A2F1-63802EA25CCF}" type="pres">
      <dgm:prSet presAssocID="{D79195CC-AF3D-4F4C-8F99-ECEF259E4F0A}" presName="composite" presStyleCnt="0"/>
      <dgm:spPr/>
    </dgm:pt>
    <dgm:pt modelId="{978F9C7D-EEE0-4547-9DE8-50AB2CBD70DA}" type="pres">
      <dgm:prSet presAssocID="{D79195CC-AF3D-4F4C-8F99-ECEF259E4F0A}" presName="background" presStyleLbl="node0" presStyleIdx="2" presStyleCnt="6"/>
      <dgm:spPr/>
    </dgm:pt>
    <dgm:pt modelId="{191073F7-3571-42BE-970D-08150FFFB862}" type="pres">
      <dgm:prSet presAssocID="{D79195CC-AF3D-4F4C-8F99-ECEF259E4F0A}" presName="text" presStyleLbl="fgAcc0" presStyleIdx="2" presStyleCnt="6">
        <dgm:presLayoutVars>
          <dgm:chPref val="3"/>
        </dgm:presLayoutVars>
      </dgm:prSet>
      <dgm:spPr/>
    </dgm:pt>
    <dgm:pt modelId="{2CC56A02-8A89-4844-B2AE-50E9A1BBCBDA}" type="pres">
      <dgm:prSet presAssocID="{D79195CC-AF3D-4F4C-8F99-ECEF259E4F0A}" presName="hierChild2" presStyleCnt="0"/>
      <dgm:spPr/>
    </dgm:pt>
    <dgm:pt modelId="{E66A6CF5-F0C0-4404-98A7-439C6661F5DF}" type="pres">
      <dgm:prSet presAssocID="{AD658F9A-C799-4BCC-879C-208FF0C37870}" presName="hierRoot1" presStyleCnt="0"/>
      <dgm:spPr/>
    </dgm:pt>
    <dgm:pt modelId="{FDAFBF8C-007C-4A37-A4B5-78D3AD4AA83B}" type="pres">
      <dgm:prSet presAssocID="{AD658F9A-C799-4BCC-879C-208FF0C37870}" presName="composite" presStyleCnt="0"/>
      <dgm:spPr/>
    </dgm:pt>
    <dgm:pt modelId="{8612D949-3A2D-4651-A806-0D404B511F3B}" type="pres">
      <dgm:prSet presAssocID="{AD658F9A-C799-4BCC-879C-208FF0C37870}" presName="background" presStyleLbl="node0" presStyleIdx="3" presStyleCnt="6"/>
      <dgm:spPr/>
    </dgm:pt>
    <dgm:pt modelId="{7BAD7D00-3B89-47BA-B17B-B669075B4FDF}" type="pres">
      <dgm:prSet presAssocID="{AD658F9A-C799-4BCC-879C-208FF0C37870}" presName="text" presStyleLbl="fgAcc0" presStyleIdx="3" presStyleCnt="6">
        <dgm:presLayoutVars>
          <dgm:chPref val="3"/>
        </dgm:presLayoutVars>
      </dgm:prSet>
      <dgm:spPr/>
    </dgm:pt>
    <dgm:pt modelId="{7B1AC2FE-20C0-4A0B-BE91-F459CFC7AC6A}" type="pres">
      <dgm:prSet presAssocID="{AD658F9A-C799-4BCC-879C-208FF0C37870}" presName="hierChild2" presStyleCnt="0"/>
      <dgm:spPr/>
    </dgm:pt>
    <dgm:pt modelId="{9B441D8E-E352-4167-9610-7DFF19D6593A}" type="pres">
      <dgm:prSet presAssocID="{5E3E2C8A-568F-4781-83DB-49F65DC8021B}" presName="hierRoot1" presStyleCnt="0"/>
      <dgm:spPr/>
    </dgm:pt>
    <dgm:pt modelId="{73917E46-130C-4EC0-B2DB-261201881E39}" type="pres">
      <dgm:prSet presAssocID="{5E3E2C8A-568F-4781-83DB-49F65DC8021B}" presName="composite" presStyleCnt="0"/>
      <dgm:spPr/>
    </dgm:pt>
    <dgm:pt modelId="{6E2E6E82-9DD4-4100-B75F-D4F61838A97B}" type="pres">
      <dgm:prSet presAssocID="{5E3E2C8A-568F-4781-83DB-49F65DC8021B}" presName="background" presStyleLbl="node0" presStyleIdx="4" presStyleCnt="6"/>
      <dgm:spPr/>
    </dgm:pt>
    <dgm:pt modelId="{10CFEC37-158C-4808-8380-CD58AB547C62}" type="pres">
      <dgm:prSet presAssocID="{5E3E2C8A-568F-4781-83DB-49F65DC8021B}" presName="text" presStyleLbl="fgAcc0" presStyleIdx="4" presStyleCnt="6">
        <dgm:presLayoutVars>
          <dgm:chPref val="3"/>
        </dgm:presLayoutVars>
      </dgm:prSet>
      <dgm:spPr/>
    </dgm:pt>
    <dgm:pt modelId="{C981AA11-5689-46D4-8B92-8AA2D658D074}" type="pres">
      <dgm:prSet presAssocID="{5E3E2C8A-568F-4781-83DB-49F65DC8021B}" presName="hierChild2" presStyleCnt="0"/>
      <dgm:spPr/>
    </dgm:pt>
    <dgm:pt modelId="{AD2A6D78-999D-49E0-B5C7-65A44256C1E6}" type="pres">
      <dgm:prSet presAssocID="{9EE06F64-2A43-4ABF-A60A-5C4EAB0AB958}" presName="hierRoot1" presStyleCnt="0"/>
      <dgm:spPr/>
    </dgm:pt>
    <dgm:pt modelId="{13FC7D5E-5B89-471E-BE6D-7C87AB6214CD}" type="pres">
      <dgm:prSet presAssocID="{9EE06F64-2A43-4ABF-A60A-5C4EAB0AB958}" presName="composite" presStyleCnt="0"/>
      <dgm:spPr/>
    </dgm:pt>
    <dgm:pt modelId="{C3DD46FE-481E-4402-BA2F-F0511CB02FF6}" type="pres">
      <dgm:prSet presAssocID="{9EE06F64-2A43-4ABF-A60A-5C4EAB0AB958}" presName="background" presStyleLbl="node0" presStyleIdx="5" presStyleCnt="6"/>
      <dgm:spPr/>
    </dgm:pt>
    <dgm:pt modelId="{22B32E75-11EB-4C72-ACD3-3E076EB5AD0B}" type="pres">
      <dgm:prSet presAssocID="{9EE06F64-2A43-4ABF-A60A-5C4EAB0AB958}" presName="text" presStyleLbl="fgAcc0" presStyleIdx="5" presStyleCnt="6">
        <dgm:presLayoutVars>
          <dgm:chPref val="3"/>
        </dgm:presLayoutVars>
      </dgm:prSet>
      <dgm:spPr/>
    </dgm:pt>
    <dgm:pt modelId="{1785BC24-181F-45F2-8D53-6638C001A857}" type="pres">
      <dgm:prSet presAssocID="{9EE06F64-2A43-4ABF-A60A-5C4EAB0AB958}" presName="hierChild2" presStyleCnt="0"/>
      <dgm:spPr/>
    </dgm:pt>
  </dgm:ptLst>
  <dgm:cxnLst>
    <dgm:cxn modelId="{F26ABD16-2A25-4F2A-B6B5-E45424057097}" srcId="{BE51219D-7D5F-4587-B5A8-627FB38D1E39}" destId="{AD658F9A-C799-4BCC-879C-208FF0C37870}" srcOrd="3" destOrd="0" parTransId="{FECD0932-DCD5-4CC2-A7D0-9CA38FE7FD01}" sibTransId="{8651512E-7D54-4100-9A04-4C1CE47638EB}"/>
    <dgm:cxn modelId="{D489B724-4872-4944-9DCA-A8CDC74CB00E}" type="presOf" srcId="{5E3E2C8A-568F-4781-83DB-49F65DC8021B}" destId="{10CFEC37-158C-4808-8380-CD58AB547C62}" srcOrd="0" destOrd="0" presId="urn:microsoft.com/office/officeart/2005/8/layout/hierarchy1"/>
    <dgm:cxn modelId="{EDAFCB33-B8AA-4F4E-B935-8B2BE3E9CF3D}" type="presOf" srcId="{4510A8BA-B418-4AFB-8F60-D8010B15B50E}" destId="{EB77A075-6EA5-436C-9273-C4912F8D9716}" srcOrd="0" destOrd="0" presId="urn:microsoft.com/office/officeart/2005/8/layout/hierarchy1"/>
    <dgm:cxn modelId="{3C686F3D-1026-4961-ABD3-45FC0F94BCEC}" type="presOf" srcId="{D79195CC-AF3D-4F4C-8F99-ECEF259E4F0A}" destId="{191073F7-3571-42BE-970D-08150FFFB862}" srcOrd="0" destOrd="0" presId="urn:microsoft.com/office/officeart/2005/8/layout/hierarchy1"/>
    <dgm:cxn modelId="{F102513F-10DB-4E70-B898-A8BFA8609417}" type="presOf" srcId="{366F6AC1-FAFD-492A-8E1E-5D30D89406F9}" destId="{B80EEAA8-8619-4C81-844E-A4215422B5E7}" srcOrd="0" destOrd="0" presId="urn:microsoft.com/office/officeart/2005/8/layout/hierarchy1"/>
    <dgm:cxn modelId="{90D8D861-014F-43AB-9ED9-F0C941610C21}" srcId="{BE51219D-7D5F-4587-B5A8-627FB38D1E39}" destId="{D79195CC-AF3D-4F4C-8F99-ECEF259E4F0A}" srcOrd="2" destOrd="0" parTransId="{9C030D5A-425E-4071-AED7-B74D114EAA1E}" sibTransId="{6021F5EC-3810-4CB5-8A19-DD0F814D3C5D}"/>
    <dgm:cxn modelId="{3A7E5165-B2D6-4EA5-8FDB-3C71E5D345DA}" srcId="{BE51219D-7D5F-4587-B5A8-627FB38D1E39}" destId="{4510A8BA-B418-4AFB-8F60-D8010B15B50E}" srcOrd="1" destOrd="0" parTransId="{09A3CBFF-0277-481C-9532-18895C82D663}" sibTransId="{6EC073FD-CB8D-4708-B56A-35181ACAAFB6}"/>
    <dgm:cxn modelId="{CE17317A-9103-4C0E-AD5B-6C1A5E507F88}" type="presOf" srcId="{BE51219D-7D5F-4587-B5A8-627FB38D1E39}" destId="{6483CB3C-565E-4B1B-A7D4-305049967BB1}" srcOrd="0" destOrd="0" presId="urn:microsoft.com/office/officeart/2005/8/layout/hierarchy1"/>
    <dgm:cxn modelId="{C7C09E7F-82EE-4446-A81C-045583A0661A}" type="presOf" srcId="{9EE06F64-2A43-4ABF-A60A-5C4EAB0AB958}" destId="{22B32E75-11EB-4C72-ACD3-3E076EB5AD0B}" srcOrd="0" destOrd="0" presId="urn:microsoft.com/office/officeart/2005/8/layout/hierarchy1"/>
    <dgm:cxn modelId="{FC723B98-1CBF-4693-B6CC-D70954CA63C0}" srcId="{BE51219D-7D5F-4587-B5A8-627FB38D1E39}" destId="{366F6AC1-FAFD-492A-8E1E-5D30D89406F9}" srcOrd="0" destOrd="0" parTransId="{779DA4FD-7B67-457D-A0A8-F3347FD3574C}" sibTransId="{60D29489-F21B-48B8-853B-096F86195332}"/>
    <dgm:cxn modelId="{458886AC-4BE0-48C0-A0F2-C2F3E373988E}" srcId="{BE51219D-7D5F-4587-B5A8-627FB38D1E39}" destId="{9EE06F64-2A43-4ABF-A60A-5C4EAB0AB958}" srcOrd="5" destOrd="0" parTransId="{F220D974-2783-466D-A592-934BF3D49131}" sibTransId="{55E3CD12-0927-4A24-96EB-2A254376BAF7}"/>
    <dgm:cxn modelId="{F64974D7-3A28-4F4E-847A-21E6481AEE01}" srcId="{BE51219D-7D5F-4587-B5A8-627FB38D1E39}" destId="{5E3E2C8A-568F-4781-83DB-49F65DC8021B}" srcOrd="4" destOrd="0" parTransId="{3DEA32DC-18C1-4E11-8B5B-074A059BB318}" sibTransId="{5442B639-9B05-4AA9-9D55-86E0DD4F828F}"/>
    <dgm:cxn modelId="{C2C96EF0-0778-4D9F-89F3-403234ED3622}" type="presOf" srcId="{AD658F9A-C799-4BCC-879C-208FF0C37870}" destId="{7BAD7D00-3B89-47BA-B17B-B669075B4FDF}" srcOrd="0" destOrd="0" presId="urn:microsoft.com/office/officeart/2005/8/layout/hierarchy1"/>
    <dgm:cxn modelId="{C156D3BE-7C0E-417D-A267-5F354546F002}" type="presParOf" srcId="{6483CB3C-565E-4B1B-A7D4-305049967BB1}" destId="{058B6CC8-74E2-4938-95FE-A857FBAFDC74}" srcOrd="0" destOrd="0" presId="urn:microsoft.com/office/officeart/2005/8/layout/hierarchy1"/>
    <dgm:cxn modelId="{D360852B-6216-48D3-A718-B517709B7FC7}" type="presParOf" srcId="{058B6CC8-74E2-4938-95FE-A857FBAFDC74}" destId="{335BD9AA-8F1F-4CBF-B26C-B2B7D6F08BA4}" srcOrd="0" destOrd="0" presId="urn:microsoft.com/office/officeart/2005/8/layout/hierarchy1"/>
    <dgm:cxn modelId="{189F984E-B6BF-433C-944A-7ACCDBEA613E}" type="presParOf" srcId="{335BD9AA-8F1F-4CBF-B26C-B2B7D6F08BA4}" destId="{BEFC1D64-6372-4C25-BED1-B0CC1B7B6CE3}" srcOrd="0" destOrd="0" presId="urn:microsoft.com/office/officeart/2005/8/layout/hierarchy1"/>
    <dgm:cxn modelId="{F695DA4C-3EA3-41EE-ACA1-DECF3C8817F3}" type="presParOf" srcId="{335BD9AA-8F1F-4CBF-B26C-B2B7D6F08BA4}" destId="{B80EEAA8-8619-4C81-844E-A4215422B5E7}" srcOrd="1" destOrd="0" presId="urn:microsoft.com/office/officeart/2005/8/layout/hierarchy1"/>
    <dgm:cxn modelId="{E0D117A5-C7B4-46CD-9992-D0E7CF453000}" type="presParOf" srcId="{058B6CC8-74E2-4938-95FE-A857FBAFDC74}" destId="{EF0EF3BC-08C6-47BD-B419-E09C1D162081}" srcOrd="1" destOrd="0" presId="urn:microsoft.com/office/officeart/2005/8/layout/hierarchy1"/>
    <dgm:cxn modelId="{15960D2D-9776-4239-AD2C-6F6A4ABD1984}" type="presParOf" srcId="{6483CB3C-565E-4B1B-A7D4-305049967BB1}" destId="{B0B9A887-2BC8-4EAD-B756-2555F3EE05A4}" srcOrd="1" destOrd="0" presId="urn:microsoft.com/office/officeart/2005/8/layout/hierarchy1"/>
    <dgm:cxn modelId="{E70C2586-2CEA-4204-9F10-1E9788B490AB}" type="presParOf" srcId="{B0B9A887-2BC8-4EAD-B756-2555F3EE05A4}" destId="{C01053AD-C9F9-434C-B795-873372199DE5}" srcOrd="0" destOrd="0" presId="urn:microsoft.com/office/officeart/2005/8/layout/hierarchy1"/>
    <dgm:cxn modelId="{F2E0EF1A-0BCC-4D8E-AA38-6FEC2F080F7B}" type="presParOf" srcId="{C01053AD-C9F9-434C-B795-873372199DE5}" destId="{9C3BE1E8-4A76-40F0-99EE-E3607AE52CB6}" srcOrd="0" destOrd="0" presId="urn:microsoft.com/office/officeart/2005/8/layout/hierarchy1"/>
    <dgm:cxn modelId="{90782809-66D4-4AE9-A708-E9991F227184}" type="presParOf" srcId="{C01053AD-C9F9-434C-B795-873372199DE5}" destId="{EB77A075-6EA5-436C-9273-C4912F8D9716}" srcOrd="1" destOrd="0" presId="urn:microsoft.com/office/officeart/2005/8/layout/hierarchy1"/>
    <dgm:cxn modelId="{8ACAE28C-C768-4AAD-9AC7-CEC34D824D50}" type="presParOf" srcId="{B0B9A887-2BC8-4EAD-B756-2555F3EE05A4}" destId="{58896260-50C3-48C1-81ED-93CF525B4230}" srcOrd="1" destOrd="0" presId="urn:microsoft.com/office/officeart/2005/8/layout/hierarchy1"/>
    <dgm:cxn modelId="{FF44176B-9F03-44D5-9FE1-EF4F7AE4348F}" type="presParOf" srcId="{6483CB3C-565E-4B1B-A7D4-305049967BB1}" destId="{D9808D43-7B48-4973-88D9-95BA1C0167BE}" srcOrd="2" destOrd="0" presId="urn:microsoft.com/office/officeart/2005/8/layout/hierarchy1"/>
    <dgm:cxn modelId="{1A9BD8AC-E3C6-4377-8D6C-F7C4F11F5546}" type="presParOf" srcId="{D9808D43-7B48-4973-88D9-95BA1C0167BE}" destId="{7CBBA606-5662-4224-A2F1-63802EA25CCF}" srcOrd="0" destOrd="0" presId="urn:microsoft.com/office/officeart/2005/8/layout/hierarchy1"/>
    <dgm:cxn modelId="{414C8D52-3464-4004-AB47-167520289E7B}" type="presParOf" srcId="{7CBBA606-5662-4224-A2F1-63802EA25CCF}" destId="{978F9C7D-EEE0-4547-9DE8-50AB2CBD70DA}" srcOrd="0" destOrd="0" presId="urn:microsoft.com/office/officeart/2005/8/layout/hierarchy1"/>
    <dgm:cxn modelId="{6EE093AC-1834-4A4D-9F17-803A8DC96889}" type="presParOf" srcId="{7CBBA606-5662-4224-A2F1-63802EA25CCF}" destId="{191073F7-3571-42BE-970D-08150FFFB862}" srcOrd="1" destOrd="0" presId="urn:microsoft.com/office/officeart/2005/8/layout/hierarchy1"/>
    <dgm:cxn modelId="{274F3C1B-A885-46A2-8388-DDC0F62C6B5C}" type="presParOf" srcId="{D9808D43-7B48-4973-88D9-95BA1C0167BE}" destId="{2CC56A02-8A89-4844-B2AE-50E9A1BBCBDA}" srcOrd="1" destOrd="0" presId="urn:microsoft.com/office/officeart/2005/8/layout/hierarchy1"/>
    <dgm:cxn modelId="{BA851855-438D-4473-A040-8B766BBE94BE}" type="presParOf" srcId="{6483CB3C-565E-4B1B-A7D4-305049967BB1}" destId="{E66A6CF5-F0C0-4404-98A7-439C6661F5DF}" srcOrd="3" destOrd="0" presId="urn:microsoft.com/office/officeart/2005/8/layout/hierarchy1"/>
    <dgm:cxn modelId="{425E542B-0C42-444A-B399-F3F830ECD9C6}" type="presParOf" srcId="{E66A6CF5-F0C0-4404-98A7-439C6661F5DF}" destId="{FDAFBF8C-007C-4A37-A4B5-78D3AD4AA83B}" srcOrd="0" destOrd="0" presId="urn:microsoft.com/office/officeart/2005/8/layout/hierarchy1"/>
    <dgm:cxn modelId="{58E2938E-BEB5-4CD2-8F54-62540C472AAF}" type="presParOf" srcId="{FDAFBF8C-007C-4A37-A4B5-78D3AD4AA83B}" destId="{8612D949-3A2D-4651-A806-0D404B511F3B}" srcOrd="0" destOrd="0" presId="urn:microsoft.com/office/officeart/2005/8/layout/hierarchy1"/>
    <dgm:cxn modelId="{B792AD6B-E338-44BB-A9DA-224E0E794CDA}" type="presParOf" srcId="{FDAFBF8C-007C-4A37-A4B5-78D3AD4AA83B}" destId="{7BAD7D00-3B89-47BA-B17B-B669075B4FDF}" srcOrd="1" destOrd="0" presId="urn:microsoft.com/office/officeart/2005/8/layout/hierarchy1"/>
    <dgm:cxn modelId="{113F4567-5D2C-48EA-B8F1-3B8EC49A6196}" type="presParOf" srcId="{E66A6CF5-F0C0-4404-98A7-439C6661F5DF}" destId="{7B1AC2FE-20C0-4A0B-BE91-F459CFC7AC6A}" srcOrd="1" destOrd="0" presId="urn:microsoft.com/office/officeart/2005/8/layout/hierarchy1"/>
    <dgm:cxn modelId="{4758B6B8-4002-4721-A622-31C264AF08AB}" type="presParOf" srcId="{6483CB3C-565E-4B1B-A7D4-305049967BB1}" destId="{9B441D8E-E352-4167-9610-7DFF19D6593A}" srcOrd="4" destOrd="0" presId="urn:microsoft.com/office/officeart/2005/8/layout/hierarchy1"/>
    <dgm:cxn modelId="{D83FD3B4-494F-476B-830A-BA264F0B640E}" type="presParOf" srcId="{9B441D8E-E352-4167-9610-7DFF19D6593A}" destId="{73917E46-130C-4EC0-B2DB-261201881E39}" srcOrd="0" destOrd="0" presId="urn:microsoft.com/office/officeart/2005/8/layout/hierarchy1"/>
    <dgm:cxn modelId="{0F267BA3-2C22-4862-9457-AD6FDF9AE6E3}" type="presParOf" srcId="{73917E46-130C-4EC0-B2DB-261201881E39}" destId="{6E2E6E82-9DD4-4100-B75F-D4F61838A97B}" srcOrd="0" destOrd="0" presId="urn:microsoft.com/office/officeart/2005/8/layout/hierarchy1"/>
    <dgm:cxn modelId="{3D346B25-D804-43E1-B802-1C054E8D497B}" type="presParOf" srcId="{73917E46-130C-4EC0-B2DB-261201881E39}" destId="{10CFEC37-158C-4808-8380-CD58AB547C62}" srcOrd="1" destOrd="0" presId="urn:microsoft.com/office/officeart/2005/8/layout/hierarchy1"/>
    <dgm:cxn modelId="{E1F9C67D-2EB3-4716-8392-F3FD19FA5985}" type="presParOf" srcId="{9B441D8E-E352-4167-9610-7DFF19D6593A}" destId="{C981AA11-5689-46D4-8B92-8AA2D658D074}" srcOrd="1" destOrd="0" presId="urn:microsoft.com/office/officeart/2005/8/layout/hierarchy1"/>
    <dgm:cxn modelId="{F86A2303-F93A-465B-A745-A7AD6062C2ED}" type="presParOf" srcId="{6483CB3C-565E-4B1B-A7D4-305049967BB1}" destId="{AD2A6D78-999D-49E0-B5C7-65A44256C1E6}" srcOrd="5" destOrd="0" presId="urn:microsoft.com/office/officeart/2005/8/layout/hierarchy1"/>
    <dgm:cxn modelId="{1F30EADB-0DB0-45C7-A7DA-A0B8F7AC07EB}" type="presParOf" srcId="{AD2A6D78-999D-49E0-B5C7-65A44256C1E6}" destId="{13FC7D5E-5B89-471E-BE6D-7C87AB6214CD}" srcOrd="0" destOrd="0" presId="urn:microsoft.com/office/officeart/2005/8/layout/hierarchy1"/>
    <dgm:cxn modelId="{DE977913-67D8-401B-890E-8B747C70A27A}" type="presParOf" srcId="{13FC7D5E-5B89-471E-BE6D-7C87AB6214CD}" destId="{C3DD46FE-481E-4402-BA2F-F0511CB02FF6}" srcOrd="0" destOrd="0" presId="urn:microsoft.com/office/officeart/2005/8/layout/hierarchy1"/>
    <dgm:cxn modelId="{4224B139-04E5-41D8-8AC6-C8ED8328E6AA}" type="presParOf" srcId="{13FC7D5E-5B89-471E-BE6D-7C87AB6214CD}" destId="{22B32E75-11EB-4C72-ACD3-3E076EB5AD0B}" srcOrd="1" destOrd="0" presId="urn:microsoft.com/office/officeart/2005/8/layout/hierarchy1"/>
    <dgm:cxn modelId="{38423696-F739-44AA-91C5-59147D36BE0D}" type="presParOf" srcId="{AD2A6D78-999D-49E0-B5C7-65A44256C1E6}" destId="{1785BC24-181F-45F2-8D53-6638C001A85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418934-161C-465D-B9D5-6D1CDEAB2F93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FE3704-3F26-4907-A455-0F38F71BAE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Integrating the </a:t>
          </a:r>
          <a:r>
            <a:rPr lang="en-US" b="1"/>
            <a:t>Geneva Mechanism for </a:t>
          </a:r>
          <a:r>
            <a:rPr lang="en-US"/>
            <a:t>intermittent motion, ensuring precise and repeatable cuts.</a:t>
          </a:r>
        </a:p>
      </dgm:t>
    </dgm:pt>
    <dgm:pt modelId="{D9EB79FC-4ED3-48DD-A00D-3F1AE9623162}" type="parTrans" cxnId="{AE087E9E-7A3F-42D2-8DF6-44A6C062AE88}">
      <dgm:prSet/>
      <dgm:spPr/>
      <dgm:t>
        <a:bodyPr/>
        <a:lstStyle/>
        <a:p>
          <a:endParaRPr lang="en-US"/>
        </a:p>
      </dgm:t>
    </dgm:pt>
    <dgm:pt modelId="{CEBBD5D3-666A-44CA-945F-C1D20CFB6CAD}" type="sibTrans" cxnId="{AE087E9E-7A3F-42D2-8DF6-44A6C062AE8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1BD8530-FA5A-474D-8E60-309F006A0B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Integrates </a:t>
          </a:r>
          <a:r>
            <a:rPr lang="en-US" b="1"/>
            <a:t>belt-driven drive</a:t>
          </a:r>
          <a:r>
            <a:rPr lang="en-US"/>
            <a:t> and motorized actuation.</a:t>
          </a:r>
        </a:p>
      </dgm:t>
    </dgm:pt>
    <dgm:pt modelId="{9C2AC8CA-6317-4A04-8D76-768A724B5F41}" type="parTrans" cxnId="{52B0ECB5-33E2-490F-B1C2-E39C0A38AA89}">
      <dgm:prSet/>
      <dgm:spPr/>
      <dgm:t>
        <a:bodyPr/>
        <a:lstStyle/>
        <a:p>
          <a:endParaRPr lang="en-US"/>
        </a:p>
      </dgm:t>
    </dgm:pt>
    <dgm:pt modelId="{4B4EA293-0397-4161-860C-9A81742D6CAB}" type="sibTrans" cxnId="{52B0ECB5-33E2-490F-B1C2-E39C0A38AA8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0FB62C8-16C9-4B04-9518-889AC469E5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Optimized for clean cuts on varied paper thicknesses.</a:t>
          </a:r>
        </a:p>
      </dgm:t>
    </dgm:pt>
    <dgm:pt modelId="{D10D457A-5F78-48E0-BFE8-920D1FCE688F}" type="parTrans" cxnId="{48EC4E94-113D-4317-BA32-5C1E2EEDCF53}">
      <dgm:prSet/>
      <dgm:spPr/>
      <dgm:t>
        <a:bodyPr/>
        <a:lstStyle/>
        <a:p>
          <a:endParaRPr lang="en-US"/>
        </a:p>
      </dgm:t>
    </dgm:pt>
    <dgm:pt modelId="{0A4B7860-4764-4158-AC1F-E83AFC40AF01}" type="sibTrans" cxnId="{48EC4E94-113D-4317-BA32-5C1E2EEDCF5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FCA6AA5-79A3-4792-8C6D-E732111BDD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Affordable for small bussinesses.</a:t>
          </a:r>
        </a:p>
      </dgm:t>
    </dgm:pt>
    <dgm:pt modelId="{C78E8620-A0EA-496F-9E0D-6E8012DDAB42}" type="parTrans" cxnId="{7FA7CD07-237C-49C3-A722-0E064B55FB50}">
      <dgm:prSet/>
      <dgm:spPr/>
      <dgm:t>
        <a:bodyPr/>
        <a:lstStyle/>
        <a:p>
          <a:endParaRPr lang="en-US"/>
        </a:p>
      </dgm:t>
    </dgm:pt>
    <dgm:pt modelId="{49E4934D-62A6-4C9D-8714-11CB1853AD46}" type="sibTrans" cxnId="{7FA7CD07-237C-49C3-A722-0E064B55FB50}">
      <dgm:prSet/>
      <dgm:spPr/>
      <dgm:t>
        <a:bodyPr/>
        <a:lstStyle/>
        <a:p>
          <a:endParaRPr lang="en-US"/>
        </a:p>
      </dgm:t>
    </dgm:pt>
    <dgm:pt modelId="{467BD32C-1F34-441C-A162-BC886C02D428}" type="pres">
      <dgm:prSet presAssocID="{C2418934-161C-465D-B9D5-6D1CDEAB2F93}" presName="root" presStyleCnt="0">
        <dgm:presLayoutVars>
          <dgm:dir/>
          <dgm:resizeHandles val="exact"/>
        </dgm:presLayoutVars>
      </dgm:prSet>
      <dgm:spPr/>
    </dgm:pt>
    <dgm:pt modelId="{2033B39E-435F-41D3-B375-9C36377D9C8B}" type="pres">
      <dgm:prSet presAssocID="{C2418934-161C-465D-B9D5-6D1CDEAB2F93}" presName="container" presStyleCnt="0">
        <dgm:presLayoutVars>
          <dgm:dir/>
          <dgm:resizeHandles val="exact"/>
        </dgm:presLayoutVars>
      </dgm:prSet>
      <dgm:spPr/>
    </dgm:pt>
    <dgm:pt modelId="{E4803F79-FDD3-4A71-BB76-53CF50314E4A}" type="pres">
      <dgm:prSet presAssocID="{70FE3704-3F26-4907-A455-0F38F71BAE1C}" presName="compNode" presStyleCnt="0"/>
      <dgm:spPr/>
    </dgm:pt>
    <dgm:pt modelId="{00790E33-48DE-441C-9533-D5617B51F05B}" type="pres">
      <dgm:prSet presAssocID="{70FE3704-3F26-4907-A455-0F38F71BAE1C}" presName="iconBgRect" presStyleLbl="bgShp" presStyleIdx="0" presStyleCnt="4"/>
      <dgm:spPr/>
    </dgm:pt>
    <dgm:pt modelId="{EB12D13A-64E2-4513-AC41-2825A83F748F}" type="pres">
      <dgm:prSet presAssocID="{70FE3704-3F26-4907-A455-0F38F71BAE1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D627BFE7-48C2-4C85-8286-D18B9B590001}" type="pres">
      <dgm:prSet presAssocID="{70FE3704-3F26-4907-A455-0F38F71BAE1C}" presName="spaceRect" presStyleCnt="0"/>
      <dgm:spPr/>
    </dgm:pt>
    <dgm:pt modelId="{26A399F7-5738-4B31-AD22-F2D35E89EC6F}" type="pres">
      <dgm:prSet presAssocID="{70FE3704-3F26-4907-A455-0F38F71BAE1C}" presName="textRect" presStyleLbl="revTx" presStyleIdx="0" presStyleCnt="4">
        <dgm:presLayoutVars>
          <dgm:chMax val="1"/>
          <dgm:chPref val="1"/>
        </dgm:presLayoutVars>
      </dgm:prSet>
      <dgm:spPr/>
    </dgm:pt>
    <dgm:pt modelId="{C37F055E-69D0-4E53-8DB7-EBB3C516472B}" type="pres">
      <dgm:prSet presAssocID="{CEBBD5D3-666A-44CA-945F-C1D20CFB6CAD}" presName="sibTrans" presStyleLbl="sibTrans2D1" presStyleIdx="0" presStyleCnt="0"/>
      <dgm:spPr/>
    </dgm:pt>
    <dgm:pt modelId="{6D79FB35-6838-43C9-94EF-849A58E495C0}" type="pres">
      <dgm:prSet presAssocID="{41BD8530-FA5A-474D-8E60-309F006A0BA6}" presName="compNode" presStyleCnt="0"/>
      <dgm:spPr/>
    </dgm:pt>
    <dgm:pt modelId="{ABEB2462-A27D-4906-863F-F89ED745DD8F}" type="pres">
      <dgm:prSet presAssocID="{41BD8530-FA5A-474D-8E60-309F006A0BA6}" presName="iconBgRect" presStyleLbl="bgShp" presStyleIdx="1" presStyleCnt="4"/>
      <dgm:spPr/>
    </dgm:pt>
    <dgm:pt modelId="{20F8B97F-C7E2-49C7-81C8-3EC7F2510F54}" type="pres">
      <dgm:prSet presAssocID="{41BD8530-FA5A-474D-8E60-309F006A0BA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torcycle"/>
        </a:ext>
      </dgm:extLst>
    </dgm:pt>
    <dgm:pt modelId="{F243D29E-FA83-4B02-8884-2CA20DEC295C}" type="pres">
      <dgm:prSet presAssocID="{41BD8530-FA5A-474D-8E60-309F006A0BA6}" presName="spaceRect" presStyleCnt="0"/>
      <dgm:spPr/>
    </dgm:pt>
    <dgm:pt modelId="{90389D4A-1B6E-475D-AB28-DFD378647349}" type="pres">
      <dgm:prSet presAssocID="{41BD8530-FA5A-474D-8E60-309F006A0BA6}" presName="textRect" presStyleLbl="revTx" presStyleIdx="1" presStyleCnt="4">
        <dgm:presLayoutVars>
          <dgm:chMax val="1"/>
          <dgm:chPref val="1"/>
        </dgm:presLayoutVars>
      </dgm:prSet>
      <dgm:spPr/>
    </dgm:pt>
    <dgm:pt modelId="{6075EEDB-F546-4688-B966-BBA06C9A922A}" type="pres">
      <dgm:prSet presAssocID="{4B4EA293-0397-4161-860C-9A81742D6CAB}" presName="sibTrans" presStyleLbl="sibTrans2D1" presStyleIdx="0" presStyleCnt="0"/>
      <dgm:spPr/>
    </dgm:pt>
    <dgm:pt modelId="{C9E5980B-8B97-48C2-9A40-D120A6C05E3E}" type="pres">
      <dgm:prSet presAssocID="{20FB62C8-16C9-4B04-9518-889AC469E5AA}" presName="compNode" presStyleCnt="0"/>
      <dgm:spPr/>
    </dgm:pt>
    <dgm:pt modelId="{5D5787CB-CDB1-4A63-A07A-F55C02602490}" type="pres">
      <dgm:prSet presAssocID="{20FB62C8-16C9-4B04-9518-889AC469E5AA}" presName="iconBgRect" presStyleLbl="bgShp" presStyleIdx="2" presStyleCnt="4"/>
      <dgm:spPr/>
    </dgm:pt>
    <dgm:pt modelId="{C50EDEF9-ED68-4AE1-960F-02FD65EDF50F}" type="pres">
      <dgm:prSet presAssocID="{20FB62C8-16C9-4B04-9518-889AC469E5A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issors"/>
        </a:ext>
      </dgm:extLst>
    </dgm:pt>
    <dgm:pt modelId="{98E7D2D8-AC48-4593-806E-88FAAEE93146}" type="pres">
      <dgm:prSet presAssocID="{20FB62C8-16C9-4B04-9518-889AC469E5AA}" presName="spaceRect" presStyleCnt="0"/>
      <dgm:spPr/>
    </dgm:pt>
    <dgm:pt modelId="{E2054FF0-9BC5-442C-B5E2-C4C11DA08868}" type="pres">
      <dgm:prSet presAssocID="{20FB62C8-16C9-4B04-9518-889AC469E5AA}" presName="textRect" presStyleLbl="revTx" presStyleIdx="2" presStyleCnt="4">
        <dgm:presLayoutVars>
          <dgm:chMax val="1"/>
          <dgm:chPref val="1"/>
        </dgm:presLayoutVars>
      </dgm:prSet>
      <dgm:spPr/>
    </dgm:pt>
    <dgm:pt modelId="{D57B64EF-E32F-4AA4-900C-4FC10DD9CFF5}" type="pres">
      <dgm:prSet presAssocID="{0A4B7860-4764-4158-AC1F-E83AFC40AF01}" presName="sibTrans" presStyleLbl="sibTrans2D1" presStyleIdx="0" presStyleCnt="0"/>
      <dgm:spPr/>
    </dgm:pt>
    <dgm:pt modelId="{CA716B50-BC9C-4FD0-BB83-87629DD1DC9F}" type="pres">
      <dgm:prSet presAssocID="{7FCA6AA5-79A3-4792-8C6D-E732111BDD25}" presName="compNode" presStyleCnt="0"/>
      <dgm:spPr/>
    </dgm:pt>
    <dgm:pt modelId="{018F2976-1352-4778-8916-39130D6306B2}" type="pres">
      <dgm:prSet presAssocID="{7FCA6AA5-79A3-4792-8C6D-E732111BDD25}" presName="iconBgRect" presStyleLbl="bgShp" presStyleIdx="3" presStyleCnt="4"/>
      <dgm:spPr/>
    </dgm:pt>
    <dgm:pt modelId="{CD93BF36-722B-4A87-8191-365993A98DD8}" type="pres">
      <dgm:prSet presAssocID="{7FCA6AA5-79A3-4792-8C6D-E732111BDD2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97C91463-0B80-42E1-B452-007E28863936}" type="pres">
      <dgm:prSet presAssocID="{7FCA6AA5-79A3-4792-8C6D-E732111BDD25}" presName="spaceRect" presStyleCnt="0"/>
      <dgm:spPr/>
    </dgm:pt>
    <dgm:pt modelId="{D98222E6-E5A9-4105-8ABE-E165A1EC8220}" type="pres">
      <dgm:prSet presAssocID="{7FCA6AA5-79A3-4792-8C6D-E732111BDD2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FA7CD07-237C-49C3-A722-0E064B55FB50}" srcId="{C2418934-161C-465D-B9D5-6D1CDEAB2F93}" destId="{7FCA6AA5-79A3-4792-8C6D-E732111BDD25}" srcOrd="3" destOrd="0" parTransId="{C78E8620-A0EA-496F-9E0D-6E8012DDAB42}" sibTransId="{49E4934D-62A6-4C9D-8714-11CB1853AD46}"/>
    <dgm:cxn modelId="{CF98F813-0B4E-418D-AF36-C93D7D40E67E}" type="presOf" srcId="{20FB62C8-16C9-4B04-9518-889AC469E5AA}" destId="{E2054FF0-9BC5-442C-B5E2-C4C11DA08868}" srcOrd="0" destOrd="0" presId="urn:microsoft.com/office/officeart/2018/2/layout/IconCircleList"/>
    <dgm:cxn modelId="{17744A1B-6CC6-403B-B825-FC6D7211980D}" type="presOf" srcId="{0A4B7860-4764-4158-AC1F-E83AFC40AF01}" destId="{D57B64EF-E32F-4AA4-900C-4FC10DD9CFF5}" srcOrd="0" destOrd="0" presId="urn:microsoft.com/office/officeart/2018/2/layout/IconCircleList"/>
    <dgm:cxn modelId="{A6F46F53-7DAF-4ACE-B329-E1886E59C0B2}" type="presOf" srcId="{CEBBD5D3-666A-44CA-945F-C1D20CFB6CAD}" destId="{C37F055E-69D0-4E53-8DB7-EBB3C516472B}" srcOrd="0" destOrd="0" presId="urn:microsoft.com/office/officeart/2018/2/layout/IconCircleList"/>
    <dgm:cxn modelId="{A670F65E-C48B-4C8C-ABC1-5BA3CED8BFD7}" type="presOf" srcId="{7FCA6AA5-79A3-4792-8C6D-E732111BDD25}" destId="{D98222E6-E5A9-4105-8ABE-E165A1EC8220}" srcOrd="0" destOrd="0" presId="urn:microsoft.com/office/officeart/2018/2/layout/IconCircleList"/>
    <dgm:cxn modelId="{1304496C-161B-4A5F-9C23-5566103E84E6}" type="presOf" srcId="{C2418934-161C-465D-B9D5-6D1CDEAB2F93}" destId="{467BD32C-1F34-441C-A162-BC886C02D428}" srcOrd="0" destOrd="0" presId="urn:microsoft.com/office/officeart/2018/2/layout/IconCircleList"/>
    <dgm:cxn modelId="{CF981B8D-974D-4C3F-883E-76F9CB641D01}" type="presOf" srcId="{4B4EA293-0397-4161-860C-9A81742D6CAB}" destId="{6075EEDB-F546-4688-B966-BBA06C9A922A}" srcOrd="0" destOrd="0" presId="urn:microsoft.com/office/officeart/2018/2/layout/IconCircleList"/>
    <dgm:cxn modelId="{48EC4E94-113D-4317-BA32-5C1E2EEDCF53}" srcId="{C2418934-161C-465D-B9D5-6D1CDEAB2F93}" destId="{20FB62C8-16C9-4B04-9518-889AC469E5AA}" srcOrd="2" destOrd="0" parTransId="{D10D457A-5F78-48E0-BFE8-920D1FCE688F}" sibTransId="{0A4B7860-4764-4158-AC1F-E83AFC40AF01}"/>
    <dgm:cxn modelId="{0BF6D895-72B5-464A-9512-8103AFED4B19}" type="presOf" srcId="{70FE3704-3F26-4907-A455-0F38F71BAE1C}" destId="{26A399F7-5738-4B31-AD22-F2D35E89EC6F}" srcOrd="0" destOrd="0" presId="urn:microsoft.com/office/officeart/2018/2/layout/IconCircleList"/>
    <dgm:cxn modelId="{AE087E9E-7A3F-42D2-8DF6-44A6C062AE88}" srcId="{C2418934-161C-465D-B9D5-6D1CDEAB2F93}" destId="{70FE3704-3F26-4907-A455-0F38F71BAE1C}" srcOrd="0" destOrd="0" parTransId="{D9EB79FC-4ED3-48DD-A00D-3F1AE9623162}" sibTransId="{CEBBD5D3-666A-44CA-945F-C1D20CFB6CAD}"/>
    <dgm:cxn modelId="{52B0ECB5-33E2-490F-B1C2-E39C0A38AA89}" srcId="{C2418934-161C-465D-B9D5-6D1CDEAB2F93}" destId="{41BD8530-FA5A-474D-8E60-309F006A0BA6}" srcOrd="1" destOrd="0" parTransId="{9C2AC8CA-6317-4A04-8D76-768A724B5F41}" sibTransId="{4B4EA293-0397-4161-860C-9A81742D6CAB}"/>
    <dgm:cxn modelId="{1F5923E8-4399-4DD7-87C1-444511128190}" type="presOf" srcId="{41BD8530-FA5A-474D-8E60-309F006A0BA6}" destId="{90389D4A-1B6E-475D-AB28-DFD378647349}" srcOrd="0" destOrd="0" presId="urn:microsoft.com/office/officeart/2018/2/layout/IconCircleList"/>
    <dgm:cxn modelId="{65E6F9E8-08CD-4CA0-9FDD-EF53D0EBB2D2}" type="presParOf" srcId="{467BD32C-1F34-441C-A162-BC886C02D428}" destId="{2033B39E-435F-41D3-B375-9C36377D9C8B}" srcOrd="0" destOrd="0" presId="urn:microsoft.com/office/officeart/2018/2/layout/IconCircleList"/>
    <dgm:cxn modelId="{44F1C4F3-6746-4E0B-814F-62DF9D8A8D7B}" type="presParOf" srcId="{2033B39E-435F-41D3-B375-9C36377D9C8B}" destId="{E4803F79-FDD3-4A71-BB76-53CF50314E4A}" srcOrd="0" destOrd="0" presId="urn:microsoft.com/office/officeart/2018/2/layout/IconCircleList"/>
    <dgm:cxn modelId="{EA4B8953-CB26-4187-A9A2-43984334BF03}" type="presParOf" srcId="{E4803F79-FDD3-4A71-BB76-53CF50314E4A}" destId="{00790E33-48DE-441C-9533-D5617B51F05B}" srcOrd="0" destOrd="0" presId="urn:microsoft.com/office/officeart/2018/2/layout/IconCircleList"/>
    <dgm:cxn modelId="{D2D9410D-E46A-4420-AE66-70D24F5D0EFD}" type="presParOf" srcId="{E4803F79-FDD3-4A71-BB76-53CF50314E4A}" destId="{EB12D13A-64E2-4513-AC41-2825A83F748F}" srcOrd="1" destOrd="0" presId="urn:microsoft.com/office/officeart/2018/2/layout/IconCircleList"/>
    <dgm:cxn modelId="{46B05984-417C-4135-AB01-220906FFCCD1}" type="presParOf" srcId="{E4803F79-FDD3-4A71-BB76-53CF50314E4A}" destId="{D627BFE7-48C2-4C85-8286-D18B9B590001}" srcOrd="2" destOrd="0" presId="urn:microsoft.com/office/officeart/2018/2/layout/IconCircleList"/>
    <dgm:cxn modelId="{313FCC5B-B1EE-411D-9D86-231324051771}" type="presParOf" srcId="{E4803F79-FDD3-4A71-BB76-53CF50314E4A}" destId="{26A399F7-5738-4B31-AD22-F2D35E89EC6F}" srcOrd="3" destOrd="0" presId="urn:microsoft.com/office/officeart/2018/2/layout/IconCircleList"/>
    <dgm:cxn modelId="{7B3D1618-B25F-45BB-ADF7-C885CE87A387}" type="presParOf" srcId="{2033B39E-435F-41D3-B375-9C36377D9C8B}" destId="{C37F055E-69D0-4E53-8DB7-EBB3C516472B}" srcOrd="1" destOrd="0" presId="urn:microsoft.com/office/officeart/2018/2/layout/IconCircleList"/>
    <dgm:cxn modelId="{0FAAA30C-8034-4613-8B2E-2258B4EFD3B6}" type="presParOf" srcId="{2033B39E-435F-41D3-B375-9C36377D9C8B}" destId="{6D79FB35-6838-43C9-94EF-849A58E495C0}" srcOrd="2" destOrd="0" presId="urn:microsoft.com/office/officeart/2018/2/layout/IconCircleList"/>
    <dgm:cxn modelId="{CE010107-41CD-480F-83CB-D1A8C5967504}" type="presParOf" srcId="{6D79FB35-6838-43C9-94EF-849A58E495C0}" destId="{ABEB2462-A27D-4906-863F-F89ED745DD8F}" srcOrd="0" destOrd="0" presId="urn:microsoft.com/office/officeart/2018/2/layout/IconCircleList"/>
    <dgm:cxn modelId="{190BEFDA-150E-4A3F-8EE4-D18C3CF294A6}" type="presParOf" srcId="{6D79FB35-6838-43C9-94EF-849A58E495C0}" destId="{20F8B97F-C7E2-49C7-81C8-3EC7F2510F54}" srcOrd="1" destOrd="0" presId="urn:microsoft.com/office/officeart/2018/2/layout/IconCircleList"/>
    <dgm:cxn modelId="{8534C4F5-51D4-47F2-8CAF-6BC3453DB57A}" type="presParOf" srcId="{6D79FB35-6838-43C9-94EF-849A58E495C0}" destId="{F243D29E-FA83-4B02-8884-2CA20DEC295C}" srcOrd="2" destOrd="0" presId="urn:microsoft.com/office/officeart/2018/2/layout/IconCircleList"/>
    <dgm:cxn modelId="{070973CD-1E80-4744-BB82-D54C837B4DCA}" type="presParOf" srcId="{6D79FB35-6838-43C9-94EF-849A58E495C0}" destId="{90389D4A-1B6E-475D-AB28-DFD378647349}" srcOrd="3" destOrd="0" presId="urn:microsoft.com/office/officeart/2018/2/layout/IconCircleList"/>
    <dgm:cxn modelId="{238BA57B-F490-40AC-90A5-0AEE2E178640}" type="presParOf" srcId="{2033B39E-435F-41D3-B375-9C36377D9C8B}" destId="{6075EEDB-F546-4688-B966-BBA06C9A922A}" srcOrd="3" destOrd="0" presId="urn:microsoft.com/office/officeart/2018/2/layout/IconCircleList"/>
    <dgm:cxn modelId="{6FA0C209-BD42-44AE-9F5C-261CC4449C32}" type="presParOf" srcId="{2033B39E-435F-41D3-B375-9C36377D9C8B}" destId="{C9E5980B-8B97-48C2-9A40-D120A6C05E3E}" srcOrd="4" destOrd="0" presId="urn:microsoft.com/office/officeart/2018/2/layout/IconCircleList"/>
    <dgm:cxn modelId="{7AEDFC49-3D2D-44C2-B20C-92E79F35C0FF}" type="presParOf" srcId="{C9E5980B-8B97-48C2-9A40-D120A6C05E3E}" destId="{5D5787CB-CDB1-4A63-A07A-F55C02602490}" srcOrd="0" destOrd="0" presId="urn:microsoft.com/office/officeart/2018/2/layout/IconCircleList"/>
    <dgm:cxn modelId="{45C0D140-6F6D-4D49-9F49-BFDA34104801}" type="presParOf" srcId="{C9E5980B-8B97-48C2-9A40-D120A6C05E3E}" destId="{C50EDEF9-ED68-4AE1-960F-02FD65EDF50F}" srcOrd="1" destOrd="0" presId="urn:microsoft.com/office/officeart/2018/2/layout/IconCircleList"/>
    <dgm:cxn modelId="{7C3D9BC0-A4C3-49AC-8B3D-B1B99389D5BE}" type="presParOf" srcId="{C9E5980B-8B97-48C2-9A40-D120A6C05E3E}" destId="{98E7D2D8-AC48-4593-806E-88FAAEE93146}" srcOrd="2" destOrd="0" presId="urn:microsoft.com/office/officeart/2018/2/layout/IconCircleList"/>
    <dgm:cxn modelId="{56808BA7-0468-4107-B905-54B2B2D8DA43}" type="presParOf" srcId="{C9E5980B-8B97-48C2-9A40-D120A6C05E3E}" destId="{E2054FF0-9BC5-442C-B5E2-C4C11DA08868}" srcOrd="3" destOrd="0" presId="urn:microsoft.com/office/officeart/2018/2/layout/IconCircleList"/>
    <dgm:cxn modelId="{BAE36A6B-348C-4230-BE4C-675E98283C29}" type="presParOf" srcId="{2033B39E-435F-41D3-B375-9C36377D9C8B}" destId="{D57B64EF-E32F-4AA4-900C-4FC10DD9CFF5}" srcOrd="5" destOrd="0" presId="urn:microsoft.com/office/officeart/2018/2/layout/IconCircleList"/>
    <dgm:cxn modelId="{5437E3F1-F2BB-4E07-A246-E2017E60EBE0}" type="presParOf" srcId="{2033B39E-435F-41D3-B375-9C36377D9C8B}" destId="{CA716B50-BC9C-4FD0-BB83-87629DD1DC9F}" srcOrd="6" destOrd="0" presId="urn:microsoft.com/office/officeart/2018/2/layout/IconCircleList"/>
    <dgm:cxn modelId="{10E3E5AA-52A3-4BF6-8EC3-DD1F340B320E}" type="presParOf" srcId="{CA716B50-BC9C-4FD0-BB83-87629DD1DC9F}" destId="{018F2976-1352-4778-8916-39130D6306B2}" srcOrd="0" destOrd="0" presId="urn:microsoft.com/office/officeart/2018/2/layout/IconCircleList"/>
    <dgm:cxn modelId="{242F318B-EFE0-4A5A-850C-AC49788F8B56}" type="presParOf" srcId="{CA716B50-BC9C-4FD0-BB83-87629DD1DC9F}" destId="{CD93BF36-722B-4A87-8191-365993A98DD8}" srcOrd="1" destOrd="0" presId="urn:microsoft.com/office/officeart/2018/2/layout/IconCircleList"/>
    <dgm:cxn modelId="{616F6BDB-2347-4BB5-9285-117FDDAF9035}" type="presParOf" srcId="{CA716B50-BC9C-4FD0-BB83-87629DD1DC9F}" destId="{97C91463-0B80-42E1-B452-007E28863936}" srcOrd="2" destOrd="0" presId="urn:microsoft.com/office/officeart/2018/2/layout/IconCircleList"/>
    <dgm:cxn modelId="{992D3E56-3EE7-42C1-AD96-B8D349EB686F}" type="presParOf" srcId="{CA716B50-BC9C-4FD0-BB83-87629DD1DC9F}" destId="{D98222E6-E5A9-4105-8ABE-E165A1EC822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FC1D64-6372-4C25-BED1-B0CC1B7B6CE3}">
      <dsp:nvSpPr>
        <dsp:cNvPr id="0" name=""/>
        <dsp:cNvSpPr/>
      </dsp:nvSpPr>
      <dsp:spPr>
        <a:xfrm>
          <a:off x="1074" y="887718"/>
          <a:ext cx="1218301" cy="7736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0EEAA8-8619-4C81-844E-A4215422B5E7}">
      <dsp:nvSpPr>
        <dsp:cNvPr id="0" name=""/>
        <dsp:cNvSpPr/>
      </dsp:nvSpPr>
      <dsp:spPr>
        <a:xfrm>
          <a:off x="136441" y="1016316"/>
          <a:ext cx="1218301" cy="7736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Manual paper cutting is time-consuming and inconsistent.</a:t>
          </a:r>
        </a:p>
      </dsp:txBody>
      <dsp:txXfrm>
        <a:off x="159100" y="1038975"/>
        <a:ext cx="1172983" cy="728303"/>
      </dsp:txXfrm>
    </dsp:sp>
    <dsp:sp modelId="{9C3BE1E8-4A76-40F0-99EE-E3607AE52CB6}">
      <dsp:nvSpPr>
        <dsp:cNvPr id="0" name=""/>
        <dsp:cNvSpPr/>
      </dsp:nvSpPr>
      <dsp:spPr>
        <a:xfrm>
          <a:off x="1490109" y="887718"/>
          <a:ext cx="1218301" cy="7736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7A075-6EA5-436C-9273-C4912F8D9716}">
      <dsp:nvSpPr>
        <dsp:cNvPr id="0" name=""/>
        <dsp:cNvSpPr/>
      </dsp:nvSpPr>
      <dsp:spPr>
        <a:xfrm>
          <a:off x="1625475" y="1016316"/>
          <a:ext cx="1218301" cy="7736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Automating the process increases productivity.</a:t>
          </a:r>
        </a:p>
      </dsp:txBody>
      <dsp:txXfrm>
        <a:off x="1648134" y="1038975"/>
        <a:ext cx="1172983" cy="728303"/>
      </dsp:txXfrm>
    </dsp:sp>
    <dsp:sp modelId="{978F9C7D-EEE0-4547-9DE8-50AB2CBD70DA}">
      <dsp:nvSpPr>
        <dsp:cNvPr id="0" name=""/>
        <dsp:cNvSpPr/>
      </dsp:nvSpPr>
      <dsp:spPr>
        <a:xfrm>
          <a:off x="2979144" y="887718"/>
          <a:ext cx="1218301" cy="7736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073F7-3571-42BE-970D-08150FFFB862}">
      <dsp:nvSpPr>
        <dsp:cNvPr id="0" name=""/>
        <dsp:cNvSpPr/>
      </dsp:nvSpPr>
      <dsp:spPr>
        <a:xfrm>
          <a:off x="3114510" y="1016316"/>
          <a:ext cx="1218301" cy="7736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Also reduces human error and risk of injury.</a:t>
          </a:r>
        </a:p>
      </dsp:txBody>
      <dsp:txXfrm>
        <a:off x="3137169" y="1038975"/>
        <a:ext cx="1172983" cy="728303"/>
      </dsp:txXfrm>
    </dsp:sp>
    <dsp:sp modelId="{8612D949-3A2D-4651-A806-0D404B511F3B}">
      <dsp:nvSpPr>
        <dsp:cNvPr id="0" name=""/>
        <dsp:cNvSpPr/>
      </dsp:nvSpPr>
      <dsp:spPr>
        <a:xfrm>
          <a:off x="4468178" y="887718"/>
          <a:ext cx="1218301" cy="7736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D7D00-3B89-47BA-B17B-B669075B4FDF}">
      <dsp:nvSpPr>
        <dsp:cNvPr id="0" name=""/>
        <dsp:cNvSpPr/>
      </dsp:nvSpPr>
      <dsp:spPr>
        <a:xfrm>
          <a:off x="4603545" y="1016316"/>
          <a:ext cx="1218301" cy="7736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Real World Applications:</a:t>
          </a:r>
          <a:endParaRPr lang="en-US" sz="1100" kern="1200"/>
        </a:p>
      </dsp:txBody>
      <dsp:txXfrm>
        <a:off x="4626204" y="1038975"/>
        <a:ext cx="1172983" cy="728303"/>
      </dsp:txXfrm>
    </dsp:sp>
    <dsp:sp modelId="{6E2E6E82-9DD4-4100-B75F-D4F61838A97B}">
      <dsp:nvSpPr>
        <dsp:cNvPr id="0" name=""/>
        <dsp:cNvSpPr/>
      </dsp:nvSpPr>
      <dsp:spPr>
        <a:xfrm>
          <a:off x="5957213" y="887718"/>
          <a:ext cx="1218301" cy="7736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FEC37-158C-4808-8380-CD58AB547C62}">
      <dsp:nvSpPr>
        <dsp:cNvPr id="0" name=""/>
        <dsp:cNvSpPr/>
      </dsp:nvSpPr>
      <dsp:spPr>
        <a:xfrm>
          <a:off x="6092580" y="1016316"/>
          <a:ext cx="1218301" cy="7736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Printing shops</a:t>
          </a:r>
        </a:p>
      </dsp:txBody>
      <dsp:txXfrm>
        <a:off x="6115239" y="1038975"/>
        <a:ext cx="1172983" cy="728303"/>
      </dsp:txXfrm>
    </dsp:sp>
    <dsp:sp modelId="{C3DD46FE-481E-4402-BA2F-F0511CB02FF6}">
      <dsp:nvSpPr>
        <dsp:cNvPr id="0" name=""/>
        <dsp:cNvSpPr/>
      </dsp:nvSpPr>
      <dsp:spPr>
        <a:xfrm>
          <a:off x="7446248" y="887718"/>
          <a:ext cx="1218301" cy="7736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32E75-11EB-4C72-ACD3-3E076EB5AD0B}">
      <dsp:nvSpPr>
        <dsp:cNvPr id="0" name=""/>
        <dsp:cNvSpPr/>
      </dsp:nvSpPr>
      <dsp:spPr>
        <a:xfrm>
          <a:off x="7581615" y="1016316"/>
          <a:ext cx="1218301" cy="7736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Packaging Industries</a:t>
          </a:r>
        </a:p>
      </dsp:txBody>
      <dsp:txXfrm>
        <a:off x="7604274" y="1038975"/>
        <a:ext cx="1172983" cy="7283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790E33-48DE-441C-9533-D5617B51F05B}">
      <dsp:nvSpPr>
        <dsp:cNvPr id="0" name=""/>
        <dsp:cNvSpPr/>
      </dsp:nvSpPr>
      <dsp:spPr>
        <a:xfrm>
          <a:off x="1071737" y="47267"/>
          <a:ext cx="757413" cy="75741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2D13A-64E2-4513-AC41-2825A83F748F}">
      <dsp:nvSpPr>
        <dsp:cNvPr id="0" name=""/>
        <dsp:cNvSpPr/>
      </dsp:nvSpPr>
      <dsp:spPr>
        <a:xfrm>
          <a:off x="1230794" y="206324"/>
          <a:ext cx="439299" cy="4392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399F7-5738-4B31-AD22-F2D35E89EC6F}">
      <dsp:nvSpPr>
        <dsp:cNvPr id="0" name=""/>
        <dsp:cNvSpPr/>
      </dsp:nvSpPr>
      <dsp:spPr>
        <a:xfrm>
          <a:off x="1991454" y="47267"/>
          <a:ext cx="1785332" cy="757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Integrating the </a:t>
          </a:r>
          <a:r>
            <a:rPr lang="en-US" sz="1200" b="1" kern="1200"/>
            <a:t>Geneva Mechanism for </a:t>
          </a:r>
          <a:r>
            <a:rPr lang="en-US" sz="1200" kern="1200"/>
            <a:t>intermittent motion, ensuring precise and repeatable cuts.</a:t>
          </a:r>
        </a:p>
      </dsp:txBody>
      <dsp:txXfrm>
        <a:off x="1991454" y="47267"/>
        <a:ext cx="1785332" cy="757413"/>
      </dsp:txXfrm>
    </dsp:sp>
    <dsp:sp modelId="{ABEB2462-A27D-4906-863F-F89ED745DD8F}">
      <dsp:nvSpPr>
        <dsp:cNvPr id="0" name=""/>
        <dsp:cNvSpPr/>
      </dsp:nvSpPr>
      <dsp:spPr>
        <a:xfrm>
          <a:off x="4087867" y="47267"/>
          <a:ext cx="757413" cy="75741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8B97F-C7E2-49C7-81C8-3EC7F2510F54}">
      <dsp:nvSpPr>
        <dsp:cNvPr id="0" name=""/>
        <dsp:cNvSpPr/>
      </dsp:nvSpPr>
      <dsp:spPr>
        <a:xfrm>
          <a:off x="4246924" y="206324"/>
          <a:ext cx="439299" cy="4392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89D4A-1B6E-475D-AB28-DFD378647349}">
      <dsp:nvSpPr>
        <dsp:cNvPr id="0" name=""/>
        <dsp:cNvSpPr/>
      </dsp:nvSpPr>
      <dsp:spPr>
        <a:xfrm>
          <a:off x="5007584" y="47267"/>
          <a:ext cx="1785332" cy="757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Integrates </a:t>
          </a:r>
          <a:r>
            <a:rPr lang="en-US" sz="1200" b="1" kern="1200"/>
            <a:t>belt-driven drive</a:t>
          </a:r>
          <a:r>
            <a:rPr lang="en-US" sz="1200" kern="1200"/>
            <a:t> and motorized actuation.</a:t>
          </a:r>
        </a:p>
      </dsp:txBody>
      <dsp:txXfrm>
        <a:off x="5007584" y="47267"/>
        <a:ext cx="1785332" cy="757413"/>
      </dsp:txXfrm>
    </dsp:sp>
    <dsp:sp modelId="{5D5787CB-CDB1-4A63-A07A-F55C02602490}">
      <dsp:nvSpPr>
        <dsp:cNvPr id="0" name=""/>
        <dsp:cNvSpPr/>
      </dsp:nvSpPr>
      <dsp:spPr>
        <a:xfrm>
          <a:off x="7103997" y="47267"/>
          <a:ext cx="757413" cy="75741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0EDEF9-ED68-4AE1-960F-02FD65EDF50F}">
      <dsp:nvSpPr>
        <dsp:cNvPr id="0" name=""/>
        <dsp:cNvSpPr/>
      </dsp:nvSpPr>
      <dsp:spPr>
        <a:xfrm>
          <a:off x="7263054" y="206324"/>
          <a:ext cx="439299" cy="4392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054FF0-9BC5-442C-B5E2-C4C11DA08868}">
      <dsp:nvSpPr>
        <dsp:cNvPr id="0" name=""/>
        <dsp:cNvSpPr/>
      </dsp:nvSpPr>
      <dsp:spPr>
        <a:xfrm>
          <a:off x="8023713" y="47267"/>
          <a:ext cx="1785332" cy="757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Optimized for clean cuts on varied paper thicknesses.</a:t>
          </a:r>
        </a:p>
      </dsp:txBody>
      <dsp:txXfrm>
        <a:off x="8023713" y="47267"/>
        <a:ext cx="1785332" cy="757413"/>
      </dsp:txXfrm>
    </dsp:sp>
    <dsp:sp modelId="{018F2976-1352-4778-8916-39130D6306B2}">
      <dsp:nvSpPr>
        <dsp:cNvPr id="0" name=""/>
        <dsp:cNvSpPr/>
      </dsp:nvSpPr>
      <dsp:spPr>
        <a:xfrm>
          <a:off x="1071737" y="1134310"/>
          <a:ext cx="757413" cy="75741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93BF36-722B-4A87-8191-365993A98DD8}">
      <dsp:nvSpPr>
        <dsp:cNvPr id="0" name=""/>
        <dsp:cNvSpPr/>
      </dsp:nvSpPr>
      <dsp:spPr>
        <a:xfrm>
          <a:off x="1230794" y="1293367"/>
          <a:ext cx="439299" cy="4392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8222E6-E5A9-4105-8ABE-E165A1EC8220}">
      <dsp:nvSpPr>
        <dsp:cNvPr id="0" name=""/>
        <dsp:cNvSpPr/>
      </dsp:nvSpPr>
      <dsp:spPr>
        <a:xfrm>
          <a:off x="1991454" y="1134310"/>
          <a:ext cx="1785332" cy="757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Affordable for small bussinesses.</a:t>
          </a:r>
        </a:p>
      </dsp:txBody>
      <dsp:txXfrm>
        <a:off x="1991454" y="1134310"/>
        <a:ext cx="1785332" cy="7574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02T18:36:21.5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14474 13265 16383 0 0,'6'0'0'0'0,"6"0"0"0"0,18 5 0 0 0,8 2 0 0 0,9 0 0 0 0,2-2 0 0 0,8-1 0 0 0,-1-2 0 0 0,7 0 0 0 0,3-2 0 0 0,1-5 0 0 0,-6-3 0 0 0,-3 1 0 0 0,0 2 0 0 0,-5 1 0 0 0,-1 1 0 0 0,-4 2 0 0 0,-4 0 0 0 0,0 1 0 0 0,-2 0 0 0 0,8 1 0 0 0,22-1 0 0 0,14 0 0 0 0,4 0 0 0 0,2-5 0 0 0,-4-2 0 0 0,-12 1 0 0 0,-3-5 0 0 0,13 0 0 0 0,-3-9 0 0 0,6-1 0 0 0,8-2 0 0 0,15 3 0 0 0,14 5 0 0 0,13 4 0 0 0,-7 5 0 0 0,-11 3 0 0 0,-19 2 0 0 0,-18 2 0 0 0,-16 0 0 0 0,0 0 0 0 0,-6 0 0 0 0,13-1 0 0 0,15 1 0 0 0,19-1 0 0 0,12 0 0 0 0,11 0 0 0 0,-10 0 0 0 0,-17 0 0 0 0,-14 0 0 0 0,-13 0 0 0 0,12 0 0 0 0,7 0 0 0 0,3 0 0 0 0,0 0 0 0 0,-7 0 0 0 0,3 0 0 0 0,11 0 0 0 0,4 5 0 0 0,-8 2 0 0 0,-4 0 0 0 0,-14 4 0 0 0,-11 0 0 0 0,-13-2 0 0 0,-11-3 0 0 0,1-1 0 0 0,-2-3 0 0 0,1-1 0 0 0,-3-1 0 0 0,7 0 0 0 0,4 0 0 0 0,-2-1 0 0 0,-5 1 0 0 0,-7-1 0 0 0,-4 1 0 0 0,-5 0 0 0 0,3 0 0 0 0,11 0 0 0 0,2 5 0 0 0,-3 2 0 0 0,-3 0 0 0 0,-5 4 0 0 0,8 0 0 0 0,-1 3 0 0 0,9 0 0 0 0,6 2 0 0 0,1 4 0 0 0,-3-1 0 0 0,-7-4 0 0 0,-8 0 0 0 0,-10 4 0 0 0,-13 3 0 0 0,-9 4 0 0 0,-6 2 0 0 0,-6 2 0 0 0,-2 6 0 0 0,-1 3 0 0 0,0 0 0 0 0,-11 8 0 0 0,-8 3 0 0 0,0-3 0 0 0,-3-8 0 0 0,-1-12 0 0 0,-8 0 0 0 0,-4-4 0 0 0,-5 0 0 0 0,-2 0 0 0 0,7 2 0 0 0,5-3 0 0 0,2-6 0 0 0,6 1 0 0 0,3 1 0 0 0,-7-1 0 0 0,-3 1 0 0 0,-2-2 0 0 0,-1-4 0 0 0,1-4 0 0 0,-6 7 0 0 0,-5 1 0 0 0,-2-2 0 0 0,2-3 0 0 0,4-4 0 0 0,-3-3 0 0 0,-9-2 0 0 0,-2-2 0 0 0,4 0 0 0 0,4-1 0 0 0,0 1 0 0 0,3-1 0 0 0,-3 0 0 0 0,-19 1 0 0 0,-15 0 0 0 0,-4 0 0 0 0,1 0 0 0 0,-1 0 0 0 0,-7-5 0 0 0,6-2 0 0 0,8 0 0 0 0,16-4 0 0 0,13 0 0 0 0,10 2 0 0 0,-4 3 0 0 0,-17-4 0 0 0,-9-5 0 0 0,-19-5 0 0 0,-21-10 0 0 0,-24-10 0 0 0,-6-4 0 0 0,0 5 0 0 0,13 5 0 0 0,16 8 0 0 0,22 8 0 0 0,21 7 0 0 0,10 0 0 0 0,5 3 0 0 0,-10 2 0 0 0,-6 2 0 0 0,-7-9 0 0 0,-7-2 0 0 0,-11-4 0 0 0,0 1 0 0 0,-6 4 0 0 0,-2-1 0 0 0,11 2 0 0 0,4 4 0 0 0,1 2 0 0 0,5 3 0 0 0,-7 2 0 0 0,7 2 0 0 0,12 0 0 0 0,1 1 0 0 0,6 0 0 0 0,3-1 0 0 0,6 1 0 0 0,6-1 0 0 0,-4 0 0 0 0,-1 0 0 0 0,-6 0 0 0 0,0 0 0 0 0,-6 0 0 0 0,-2 0 0 0 0,-2 0 0 0 0,0 0 0 0 0,0 0 0 0 0,7 0 0 0 0,8 0 0 0 0,7 0 0 0 0,1 0 0 0 0,-9 0 0 0 0,0 0 0 0 0,-8 0 0 0 0,2 0 0 0 0,5 5 0 0 0,1 2 0 0 0,4 0 0 0 0,5-2 0 0 0,4-1 0 0 0,4 4 0 0 0,18 6 0 0 0,18 0 0 0 0,13-2 0 0 0,21-3 0 0 0,9-3 0 0 0,8-3 0 0 0,11-1 0 0 0,0-2 0 0 0,0 0 0 0 0,-5-1 0 0 0,-3 1 0 0 0,-4-1 0 0 0,-1 1 0 0 0,-4-1 0 0 0,-4 1 0 0 0,2 0 0 0 0,-3 0 0 0 0,-22 0 0 0 0,-48 0 0 0 0,-66-21 0 0 0,-96-28 0 0 0,-79-27 0 0 0,-68-22 0 0 0,-40 1 0 0 0,-8 16 0 0 0,34 17 0 0 0,73 20 0 0 0,77 17 0 0 0,80 12 0 0 0,70 10 0 0 0,60 6 0 0 0,44 2 0 0 0,41 0 0 0 0,35 1 0 0 0,28-1 0 0 0,41-1 0 0 0,34-1 0 0 0,31 0 0 0 0,7-1 0 0 0,-9 0 0 0 0,-18 0 0 0 0,-23-1 0 0 0,-23 1 0 0 0,-28 0 0 0 0,-38 0 0 0 0,-31 0 0 0 0,-26 0 0 0 0,-10 0 0 0 0,-42 0 0 0 0,-46 0 0 0 0,-34 0 0 0 0,-24 0 0 0 0,-13 0 0 0 0,5 0 0 0 0,6 0 0 0 0,8 5 0 0 0,22 2 0 0 0,37 0 0 0 0,57-2 0 0 0,50-1 0 0 0,46-1 0 0 0,26-2 0 0 0,24-1 0 0 0,-4 1 0 0 0,-28-2 0 0 0,-29 1 0 0 0,-31 0 0 0 0,-35 5 0 0 0,-50 2 0 0 0,-63 5 0 0 0,-64 0 0 0 0,-34 9 0 0 0,-32 1 0 0 0,-23-4 0 0 0,-12-4 0 0 0,4-5 0 0 0,18-4 0 0 0,27-2 0 0 0,37 2 0 0 0,63 2 0 0 0,80-1 0 0 0,91-2 0 0 0,82-1 0 0 0,74-1 0 0 0,35-1 0 0 0,5-1 0 0 0,-20 0 0 0 0,-43 0 0 0 0,-70 5 0 0 0,-90 2 0 0 0,-95-1 0 0 0,-85-1 0 0 0,-62-1 0 0 0,-49-2 0 0 0,-15 0 0 0 0,17-2 0 0 0,29 0 0 0 0,35 0 0 0 0,66 0 0 0 0,73-1 0 0 0,60 1 0 0 0,54-5 0 0 0,15-2 0 0 0,4 0 0 0 0,-40 1 0 0 0,-70 3 0 0 0,-91 0 0 0 0,-83 2 0 0 0,-62 0 0 0 0,-46 1 0 0 0,-13 1 0 0 0,15-1 0 0 0,59 6 0 0 0,92 1 0 0 0,92 5 0 0 0,99 1 0 0 0,79-3 0 0 0,51 9 0 0 0,23 5 0 0 0,0-1 0 0 0,-18-4 0 0 0,-27-5 0 0 0,-40-6 0 0 0,-48 2 0 0 0,-67-2 0 0 0,-59 4 0 0 0,-60 0 0 0 0,-57-2 0 0 0,-39-4 0 0 0,-25-1 0 0 0,13-3 0 0 0,31-1 0 0 0,71-1 0 0 0,90 0 0 0 0,99-1 0 0 0,82 1 0 0 0,70-1 0 0 0,31 1 0 0 0,7 5 0 0 0,-23 7 0 0 0,-50 2 0 0 0,-50-2 0 0 0,-66-3 0 0 0,-70 3 0 0 0,-76 4 0 0 0,-65-1 0 0 0,-44-2 0 0 0,-26-4 0 0 0,-6-3 0 0 0,-12-3 0 0 0,18-2 0 0 0,32-1 0 0 0,58 0 0 0 0,78-1 0 0 0,75-5 0 0 0,66-1 0 0 0,55-1 0 0 0,35 3 0 0 0,-2 1 0 0 0,-20 1 0 0 0,-31 2 0 0 0,-53 1 0 0 0,-64 0 0 0 0,-76 0 0 0 0,-69 0 0 0 0,-64 1 0 0 0,-55-1 0 0 0,-16 0 0 0 0,12 0 0 0 0,40 0 0 0 0,41 0 0 0 0,42 0 0 0 0,43 5 0 0 0,65 2 0 0 0,79 5 0 0 0,75 6 0 0 0,47 10 0 0 0,32 1 0 0 0,2-5 0 0 0,-12-7 0 0 0,-17-5 0 0 0,-35-6 0 0 0,-40-3 0 0 0,-42 3 0 0 0,-54 5 0 0 0,-58 2 0 0 0,-58-2 0 0 0,-57-3 0 0 0,-48-3 0 0 0,-29-1 0 0 0,-5-3 0 0 0,13-1 0 0 0,27 0 0 0 0,37 0 0 0 0,60-1 0 0 0,80 11 0 0 0,62 4 0 0 0,47-1 0 0 0,37 3 0 0 0,0-1 0 0 0,-9 2 0 0 0,-23-2 0 0 0,-40-4 0 0 0,-48-3 0 0 0,-56-3 0 0 0,-74-3 0 0 0,-56-1 0 0 0,-39-1 0 0 0,-21-1 0 0 0,0 0 0 0 0,28 1 0 0 0,36-1 0 0 0,34 1 0 0 0,65-1 0 0 0,68 1 0 0 0,66 0 0 0 0,50 0 0 0 0,42 0 0 0 0,30 0 0 0 0,1 0 0 0 0,-26 0 0 0 0,-22 0 0 0 0,-31 0 0 0 0,-52 0 0 0 0,-63 0 0 0 0,-60 0 0 0 0,-72 0 0 0 0,-78-5 0 0 0,-58-7 0 0 0,-30-18 0 0 0,-14-3 0 0 0,24-7 0 0 0,40 3 0 0 0,72 9 0 0 0,86 8 0 0 0,79 8 0 0 0,73 6 0 0 0,50 4 0 0 0,34 2 0 0 0,11 2 0 0 0,5-1 0 0 0,-20 1 0 0 0,-14-1 0 0 0,-13 0 0 0 0,-17 0 0 0 0,-10-1 0 0 0,1 0 0 0 0,6 0 0 0 0,-9 0 0 0 0,-9 0 0 0 0,-7 0 0 0 0,-7 0 0 0 0,-8 0 0 0 0,-21 0 0 0 0,-31 5 0 0 0,-29 7 0 0 0,-20 2 0 0 0,-14-2 0 0 0,-8-3 0 0 0,-4-2 0 0 0,5-4 0 0 0,39-1 0 0 0,45-1 0 0 0,45-2 0 0 0,49 1 0 0 0,31-1 0 0 0,28 11 0 0 0,16 15 0 0 0,2 2 0 0 0,-11 2 0 0 0,-24-3 0 0 0,-56-7 0 0 0,-71-6 0 0 0,-73-6 0 0 0,-82-4 0 0 0,-77-12 0 0 0,-21-17 0 0 0,1-2 0 0 0,23 2 0 0 0,34 1 0 0 0,35 5 0 0 0,50 5 0 0 0,65 6 0 0 0,88 4 0 0 0,106 3 0 0 0,107 2 0 0 0,84 1 0 0 0,69-16 0 0 0,13-5 0 0 0,-17 1 0 0 0,-46 3 0 0 0,-68 5 0 0 0,-98 4 0 0 0,-94 3 0 0 0,-89 3 0 0 0,-78 1 0 0 0,-80 0 0 0 0,-73 1 0 0 0,-73 0 0 0 0,-71 0 0 0 0,-47-17 0 0 0,-17-10 0 0 0,23-22 0 0 0,53-8 0 0 0,77 5 0 0 0,75 11 0 0 0,77 13 0 0 0,80 11 0 0 0,86 8 0 0 0,68 5 0 0 0,46 4 0 0 0,45 1 0 0 0,26 0 0 0 0,26 1 0 0 0,-7-2 0 0 0,-35 1 0 0 0,-43-2 0 0 0,-60 1 0 0 0,-86-1 0 0 0,-104 0 0 0 0,-107-6 0 0 0,-79-6 0 0 0,-63-12 0 0 0,-17-8 0 0 0,19-3 0 0 0,50 4 0 0 0,77 8 0 0 0,90 7 0 0 0,90 6 0 0 0,81 1 0 0 0,62 0 0 0 0,32 3 0 0 0,22 2 0 0 0,8 2 0 0 0,-16 1 0 0 0,-21 0 0 0 0,-19 2 0 0 0,-52-1 0 0 0,-76 16 0 0 0,-79 6 0 0 0,-74-2 0 0 0,-53-3 0 0 0,-34-6 0 0 0,-33-3 0 0 0,9-5 0 0 0,17-1 0 0 0,36-2 0 0 0,43-1 0 0 0,41 0 0 0 0,41 0 0 0 0,36 1 0 0 0,48-1 0 0 0,57 1 0 0 0,35 0 0 0 0,29 0 0 0 0,10 0 0 0 0,0 0 0 0 0,-16 0 0 0 0,-23 5 0 0 0,-41 2 0 0 0,-55 10 0 0 0,-43 3 0 0 0,-43 8 0 0 0,-60-1 0 0 0,-61-5 0 0 0,-52-5 0 0 0,-50-7 0 0 0,-35-15 0 0 0,1-7 0 0 0,34-6 0 0 0,54-1 0 0 0,83 3 0 0 0,93 5 0 0 0,98 4 0 0 0,80 2 0 0 0,66 4 0 0 0,43 0 0 0 0,10 2 0 0 0,-21 0 0 0 0,-38 5 0 0 0,-59 1 0 0 0,-62 1 0 0 0,-67-3 0 0 0,-65-1 0 0 0,-73-1 0 0 0,-39-2 0 0 0,-25-11 0 0 0,-14-4 0 0 0,9-5 0 0 0,52-4 0 0 0,79-5 0 0 0,86 4 0 0 0,74 6 0 0 0,71 5 0 0 0,42 5 0 0 0,20 4 0 0 0,1 3 0 0 0,-14 2 0 0 0,-36 0 0 0 0,-35 0 0 0 0,-34 0 0 0 0,-48 0 0 0 0,-58-1 0 0 0,-75 1 0 0 0,-75-1 0 0 0,-58-6 0 0 0,-44-1 0 0 0,-14-5 0 0 0,25 0 0 0 0,44 1 0 0 0,80 3 0 0 0,114 3 0 0 0,114 2 0 0 0,92 7 0 0 0,46 3 0 0 0,-2 5 0 0 0,-34 1 0 0 0,-42-2 0 0 0,-47 3 0 0 0,-58-1 0 0 0,-60-4 0 0 0,-60-2 0 0 0,-50-3 0 0 0,-38-1 0 0 0,-18-3 0 0 0,4 0 0 0 0,31 5 0 0 0,54 1 0 0 0,64 1 0 0 0,44 8 0 0 0,57 13 0 0 0,29 2 0 0 0,13 11 0 0 0,-10 5 0 0 0,-19-7 0 0 0,-14-8 0 0 0,-22-6 0 0 0,-35-6 0 0 0,-55 4 0 0 0,-37-2 0 0 0,-38-5 0 0 0,-12 1 0 0 0,-2-3 0 0 0,15 2 0 0 0,30-3 0 0 0,45-2 0 0 0,37-4 0 0 0,45-3 0 0 0,40-2 0 0 0,25-1 0 0 0,15-2 0 0 0,11 6 0 0 0,3 12 0 0 0,-13 3 0 0 0,-18-2 0 0 0,-24-3 0 0 0,-37-5 0 0 0,-43-4 0 0 0,-40 2 0 0 0,-30 0 0 0 0,-16-1 0 0 0,5 3 0 0 0,4 0 0 0 0,8-2 0 0 0,-1-2 0 0 0,-18-2 0 0 0,-5-2 0 0 0,-6 10 0 0 0,3 7 0 0 0,-5 12 0 0 0,7 0 0 0 0,23-5 0 0 0,28-12 0 0 0,29-14 0 0 0,21-7 0 0 0,13-2 0 0 0,7-5 0 0 0,7 0 0 0 0,8-8 0 0 0,4-6 0 0 0,-1-4 0 0 0,5-1 0 0 0,-22 5 0 0 0,-24 7 0 0 0,-30 8 0 0 0,-18 5 0 0 0,-18 4 0 0 0,-6 3 0 0 0,12 2 0 0 0,19 0 0 0 0,20-5 0 0 0,21-7 0 0 0,19-7 0 0 0,15-6 0 0 0,9-4 0 0 0,6-2 0 0 0,8-2 0 0 0,-3-1 0 0 0,-7 6 0 0 0,-4 7 0 0 0,-22 7 0 0 0,-33 6 0 0 0,-43 14 0 0 0,-52 23 0 0 0,-31 5 0 0 0,-16 3 0 0 0,6-6 0 0 0,19-8 0 0 0,31-18 0 0 0,44-22 0 0 0,35-7 0 0 0,29-11 0 0 0,20-4 0 0 0,20-2 0 0 0,3 6 0 0 0,12 4 0 0 0,8-3 0 0 0,0 3 0 0 0,1 7 0 0 0,-9 7 0 0 0,-13 7 0 0 0,-12 5 0 0 0,-10 2 0 0 0,-7 3 0 0 0,-15 5 0 0 0,-39 8 0 0 0,-47 12 0 0 0,-50 1 0 0 0,-32 2 0 0 0,-12-5 0 0 0,41-11 0 0 0,57-13 0 0 0,70-23 0 0 0,82-17 0 0 0,61-3 0 0 0,53-4 0 0 0,33 5 0 0 0,9 1 0 0 0,-23 5 0 0 0,-33 11 0 0 0,-34 8 0 0 0,-39 8 0 0 0,-28 5 0 0 0,-14 3 0 0 0,-15 2 0 0 0,-7 1 0 0 0,-8 5 0 0 0,-12 7 0 0 0,-6 6 0 0 0,12 0 0 0 0,27 7 0 0 0,27-1 0 0 0,35 0 0 0 0,22-4 0 0 0,1 5 0 0 0,-15-3 0 0 0,-26-5 0 0 0,-26-5 0 0 0,-39-6 0 0 0,-43-4 0 0 0,-49-3 0 0 0,-37-1 0 0 0,-16-1 0 0 0,9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02T18:37:04.7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16848 13611 16383 0 0,'16'0'0'0'0,"58"-11"0"0"0,90-13 0 0 0,98-20 0 0 0,82-17 0 0 0,47-20 0 0 0,15-12 0 0 0,-19-1 0 0 0,-43 6 0 0 0,-60 6 0 0 0,-62 12 0 0 0,-58 13 0 0 0,-51 11 0 0 0,-40 13 0 0 0,-33 7 0 0 0,-17 7 0 0 0,-18 8 0 0 0,-21 6 0 0 0,-23 13 0 0 0,-26 12 0 0 0,-29 12 0 0 0,-35 6 0 0 0,-43 13 0 0 0,-41 8 0 0 0,-20 10 0 0 0,-8-1 0 0 0,5-8 0 0 0,21-8 0 0 0,38-7 0 0 0,37-13 0 0 0,33-5 0 0 0,23-2 0 0 0,21-6 0 0 0,16-6 0 0 0,26-4 0 0 0,44-5 0 0 0,49 2 0 0 0,44 1 0 0 0,56-1 0 0 0,46-2 0 0 0,22-6 0 0 0,9-4 0 0 0,-13 0 0 0 0,-30 1 0 0 0,-34 1 0 0 0,-36 1 0 0 0,-35 2 0 0 0,-31 0 0 0 0,-21 1 0 0 0,-13 0 0 0 0,-19 5 0 0 0,-28 8 0 0 0,-28 6 0 0 0,-33 6 0 0 0,-43 9 0 0 0,-48 14 0 0 0,-60 10 0 0 0,-57 16 0 0 0,-27 12 0 0 0,1 1 0 0 0,16 2 0 0 0,20-3 0 0 0,18-12 0 0 0,32-12 0 0 0,32-12 0 0 0,26-9 0 0 0,20-7 0 0 0,29-8 0 0 0,22-4 0 0 0,17-5 0 0 0,16-6 0 0 0,12-5 0 0 0,8-3 0 0 0,6-2 0 0 0,14-2 0 0 0,20 0 0 0 0,31 0 0 0 0,25-5 0 0 0,46-12 0 0 0,42-9 0 0 0,49-15 0 0 0,45-11 0 0 0,39-13 0 0 0,20-5 0 0 0,2-2 0 0 0,-14 2 0 0 0,-24 2 0 0 0,-35 7 0 0 0,-35 9 0 0 0,-30 8 0 0 0,-31 7 0 0 0,-28 4 0 0 0,-16 9 0 0 0,-22 2 0 0 0,-13 5 0 0 0,-9 7 0 0 0,-8 4 0 0 0,-9-2 0 0 0,-14 1 0 0 0,-21 2 0 0 0,-14 1 0 0 0,-24 3 0 0 0,-26 0 0 0 0,-27 2 0 0 0,-39 0 0 0 0,-38 0 0 0 0,-27 0 0 0 0,-15 1 0 0 0,-3 4 0 0 0,21 3 0 0 0,17-2 0 0 0,19 0 0 0 0,17-2 0 0 0,11-2 0 0 0,19-1 0 0 0,18 0 0 0 0,16-1 0 0 0,16 0 0 0 0,15-1 0 0 0,10 1 0 0 0,24 0 0 0 0,25 0 0 0 0,27-6 0 0 0,45-6 0 0 0,57-7 0 0 0,57-6 0 0 0,50-8 0 0 0,36 0 0 0 0,8 2 0 0 0,-8 0 0 0 0,-30 0 0 0 0,-37 5 0 0 0,-38 2 0 0 0,-43 5 0 0 0,-34 6 0 0 0,-27 5 0 0 0,-22 4 0 0 0,-12 2 0 0 0,-18 2 0 0 0,-34 7 0 0 0,-34 6 0 0 0,-47 7 0 0 0,-54 5 0 0 0,-43 10 0 0 0,-37 3 0 0 0,-27 1 0 0 0,-6-2 0 0 0,4 0 0 0 0,15-8 0 0 0,28-3 0 0 0,19 0 0 0 0,38-6 0 0 0,30 1 0 0 0,27-5 0 0 0,26-4 0 0 0,14-5 0 0 0,14-3 0 0 0,9-2 0 0 0,18-2 0 0 0,16-1 0 0 0,21 0 0 0 0,24 1 0 0 0,20-1 0 0 0,12 0 0 0 0,19 1 0 0 0,32 0 0 0 0,33 0 0 0 0,26 0 0 0 0,9-6 0 0 0,9-1 0 0 0,3-5 0 0 0,-1 0 0 0 0,-14 2 0 0 0,-23 2 0 0 0,-28 3 0 0 0,-27-4 0 0 0,-27 1 0 0 0,-22 1 0 0 0,-16 2 0 0 0,-10 2 0 0 0,-5 1 0 0 0,-14 1 0 0 0,-14 1 0 0 0,-12 0 0 0 0,-26 0 0 0 0,-28 1 0 0 0,-34 4 0 0 0,-49 8 0 0 0,-51 6 0 0 0,-45 11 0 0 0,-39 11 0 0 0,-15-2 0 0 0,8-2 0 0 0,31-2 0 0 0,38-2 0 0 0,42-6 0 0 0,40-8 0 0 0,33-7 0 0 0,30-6 0 0 0,21-4 0 0 0,16-1 0 0 0,9-3 0 0 0,4 1 0 0 0,12-1 0 0 0,14 1 0 0 0,27 0 0 0 0,32 1 0 0 0,30 0 0 0 0,23-6 0 0 0,29-1 0 0 0,17 1 0 0 0,7-5 0 0 0,4 0 0 0 0,-7 2 0 0 0,-10-3 0 0 0,-14 1 0 0 0,-21 2 0 0 0,-19 2 0 0 0,-21 3 0 0 0,-19 2 0 0 0,-13 1 0 0 0,-9 1 0 0 0,-6 0 0 0 0,-18 1 0 0 0,-23 0 0 0 0,-18-1 0 0 0,-27 0 0 0 0,-25 0 0 0 0,-24 0 0 0 0,-22 11 0 0 0,-25 3 0 0 0,-25 0 0 0 0,-8-4 0 0 0,11-2 0 0 0,19-3 0 0 0,15-3 0 0 0,21-1 0 0 0,25-1 0 0 0,19 0 0 0 0,10-1 0 0 0,12 1 0 0 0,9-1 0 0 0,7 1 0 0 0,4 0 0 0 0,3 0 0 0 0,1 0 0 0 0,1 0 0 0 0,-7 0 0 0 0,-2 0 0 0 0,-5 0 0 0 0,-6 0 0 0 0,-1 0 0 0 0,-1 0 0 0 0,-4-6 0 0 0,2-1 0 0 0,-6 1 0 0 0,2 0 0 0 0,5 2 0 0 0,6 2 0 0 0,5 1 0 0 0,4 0 0 0 0,9-4 0 0 0,3-2 0 0 0,5-5 0 0 0,7-5 0 0 0,16-6 0 0 0,17 2 0 0 0,27 4 0 0 0,20-1 0 0 0,21-1 0 0 0,11 1 0 0 0,9-1 0 0 0,7-3 0 0 0,1-2 0 0 0,-5-3 0 0 0,-15-3 0 0 0,-15 5 0 0 0,-15 1 0 0 0,-19-1 0 0 0,-12 4 0 0 0,-24 6 0 0 0,-18 5 0 0 0,-24 4 0 0 0,-24 3 0 0 0,-12 3 0 0 0,-11 1 0 0 0,-9 0 0 0 0,0 0 0 0 0,-6 0 0 0 0,-4-1 0 0 0,-6 1 0 0 0,3-1 0 0 0,2 0 0 0 0,3 0 0 0 0,11 5 0 0 0,10 2 0 0 0,11 0 0 0 0,12-2 0 0 0,8-1 0 0 0,7-1 0 0 0,14-2 0 0 0,16-1 0 0 0,25 0 0 0 0,30-5 0 0 0,27-8 0 0 0,23-6 0 0 0,9-6 0 0 0,8-3 0 0 0,5-3 0 0 0,-2 4 0 0 0,-6 2 0 0 0,-17 4 0 0 0,-20 1 0 0 0,-17 4 0 0 0,-14 5 0 0 0,-20 9 0 0 0,-25 10 0 0 0,-28 10 0 0 0,-21 6 0 0 0,-23 10 0 0 0,-31 10 0 0 0,-20 8 0 0 0,-20 0 0 0 0,3-3 0 0 0,9-4 0 0 0,16-11 0 0 0,18-10 0 0 0,24-5 0 0 0,19-5 0 0 0,14-5 0 0 0,18-4 0 0 0,24-3 0 0 0,22-1 0 0 0,27-7 0 0 0,27-3 0 0 0,26 2 0 0 0,16-5 0 0 0,4 1 0 0 0,-15 1 0 0 0,-14 3 0 0 0,-20 3 0 0 0,-16 1 0 0 0,-14 2 0 0 0,-9 1 0 0 0,-16 1 0 0 0,-22-1 0 0 0,-17 1 0 0 0,-20-1 0 0 0,-21 0 0 0 0,-4 0 0 0 0,-9 6 0 0 0,-1 1 0 0 0,5 5 0 0 0,10 0 0 0 0,9-1 0 0 0,7-3 0 0 0,7-3 0 0 0,2-2 0 0 0,3-2 0 0 0,17-1 0 0 0,20-5 0 0 0,21-8 0 0 0,21-1 0 0 0,17-4 0 0 0,10-4 0 0 0,1-4 0 0 0,-2 3 0 0 0,-2 0 0 0 0,-4 4 0 0 0,-8 5 0 0 0,-9 5 0 0 0,-8 4 0 0 0,-6 3 0 0 0,-5 1 0 0 0,-2 2 0 0 0,-17 0 0 0 0,-27 0 0 0 0,-22 0 0 0 0,-20 5 0 0 0,-23 6 0 0 0,-13 8 0 0 0,-3-1 0 0 0,0 2 0 0 0,10-2 0 0 0,14 0 0 0 0,14-2 0 0 0,5-5 0 0 0,7-4 0 0 0,5-3 0 0 0,15-3 0 0 0,21-1 0 0 0,23-2 0 0 0,12 0 0 0 0,13 0 0 0 0,18 1 0 0 0,10-1 0 0 0,8 1 0 0 0,7 0 0 0 0,-2 0 0 0 0,1-1 0 0 0,-9 1 0 0 0,-8 1 0 0 0,-5-1 0 0 0,-7 0 0 0 0,-10 0 0 0 0,-7 0 0 0 0,-15 0 0 0 0,-18 0 0 0 0,-21 5 0 0 0,-14 2 0 0 0,-7 5 0 0 0,-13 0 0 0 0,-11 4 0 0 0,1-1 0 0 0,-1-3 0 0 0,3-4 0 0 0,7-3 0 0 0,1 3 0 0 0,-3 0 0 0 0,2-1 0 0 0,-1 3 0 0 0,2 0 0 0 0,4-1 0 0 0,4-3 0 0 0,3-2 0 0 0,3-2 0 0 0,1-1 0 0 0,2-1 0 0 0,10 0 0 0 0,19 0 0 0 0,16-1 0 0 0,15 1 0 0 0,9 0 0 0 0,7-1 0 0 0,2 1 0 0 0,3 0 0 0 0,-2 0 0 0 0,-4 0 0 0 0,-4 0 0 0 0,-15 6 0 0 0,-16 6 0 0 0,-27 7 0 0 0,-15 0 0 0 0,-13 2 0 0 0,-9-2 0 0 0,-1-5 0 0 0,-2-4 0 0 0,4-4 0 0 0,6-4 0 0 0,-1-1 0 0 0,4-1 0 0 0,3-1 0 0 0,4 0 0 0 0,2 0 0 0 0,3 0 0 0 0,11 1 0 0 0,15 0 0 0 0,19 0 0 0 0,23 0 0 0 0,16 0 0 0 0,16 0 0 0 0,11-6 0 0 0,3-1 0 0 0,-2-5 0 0 0,-3 0 0 0 0,-5-4 0 0 0,-9 1 0 0 0,-11 3 0 0 0,-7 4 0 0 0,-8 3 0 0 0,-4 2 0 0 0,-2 2 0 0 0,-12 1 0 0 0,-14 1 0 0 0,-19 5 0 0 0,-18 2 0 0 0,-8-1 0 0 0,-14 4 0 0 0,-13 0 0 0 0,-11 4 0 0 0,2-2 0 0 0,4-2 0 0 0,8-3 0 0 0,11-3 0 0 0,2-2 0 0 0,6-2 0 0 0,5-1 0 0 0,20-1 0 0 0,23-5 0 0 0,33-7 0 0 0,32-6 0 0 0,30-6 0 0 0,30-4 0 0 0,20-1 0 0 0,12 3 0 0 0,-1 7 0 0 0,-6 1 0 0 0,-8-1 0 0 0,-7 3 0 0 0,-12 3 0 0 0,-10 6 0 0 0,-16 3 0 0 0,-13 2 0 0 0,-11 3 0 0 0,-14 0 0 0 0,-11 1 0 0 0,-10 0 0 0 0,-16 0 0 0 0,-19-1 0 0 0,-20 1 0 0 0,-29-1 0 0 0,-24 5 0 0 0,-31 13 0 0 0,-37 3 0 0 0,-21 3 0 0 0,-16 3 0 0 0,-6 7 0 0 0,7 4 0 0 0,16-6 0 0 0,24-7 0 0 0,19-8 0 0 0,22-8 0 0 0,22-4 0 0 0,17-4 0 0 0,12-1 0 0 0,7-2 0 0 0,20 0 0 0 0,28 1 0 0 0,21 0 0 0 0,26 0 0 0 0,24-5 0 0 0,17-1 0 0 0,13-5 0 0 0,2 0 0 0 0,3-4 0 0 0,-5 1 0 0 0,-5 3 0 0 0,-12-1 0 0 0,-12 1 0 0 0,-16 2 0 0 0,-9 4 0 0 0,-5 2 0 0 0,-7 2 0 0 0,-7 2 0 0 0,-17 0 0 0 0,-27 0 0 0 0,-37 1 0 0 0,-21 5 0 0 0,-33 6 0 0 0,-28 8 0 0 0,-20-1 0 0 0,-17 2 0 0 0,1 3 0 0 0,11-2 0 0 0,20-1 0 0 0,25-3 0 0 0,25-4 0 0 0,19-6 0 0 0,14-3 0 0 0,8-3 0 0 0,21-2 0 0 0,23-5 0 0 0,30-3 0 0 0,20-5 0 0 0,19-1 0 0 0,13 3 0 0 0,12-2 0 0 0,-2 0 0 0 0,-2 4 0 0 0,3 2 0 0 0,-6 3 0 0 0,-4 2 0 0 0,-2 1 0 0 0,-5 1 0 0 0,-8 1 0 0 0,-12-1 0 0 0,-11 1 0 0 0,-11-1 0 0 0,-7 0 0 0 0,-5 1 0 0 0,-3-1 0 0 0,-17 0 0 0 0,-16 5 0 0 0,-18 2 0 0 0,-22 5 0 0 0,-18 0 0 0 0,-21 4 0 0 0,-18 4 0 0 0,-12-1 0 0 0,-4 2 0 0 0,3-4 0 0 0,4 2 0 0 0,4-3 0 0 0,16-5 0 0 0,17-3 0 0 0,16-3 0 0 0,12-3 0 0 0,8-2 0 0 0,5 0 0 0 0,2-1 0 0 0,12 0 0 0 0,19 0 0 0 0,20 1 0 0 0,16 0 0 0 0,24-1 0 0 0,17 1 0 0 0,5 0 0 0 0,4 0 0 0 0,4 0 0 0 0,-4 0 0 0 0,-6 0 0 0 0,-1 0 0 0 0,-4 0 0 0 0,1 0 0 0 0,-2 0 0 0 0,-4 0 0 0 0,3 0 0 0 0,8 0 0 0 0,-3 0 0 0 0,-6 0 0 0 0,-9 0 0 0 0,-11 0 0 0 0,-9 0 0 0 0,-8 0 0 0 0,-3 0 0 0 0,-4 0 0 0 0,-11 0 0 0 0,-25 0 0 0 0,-28 0 0 0 0,-34 0 0 0 0,-32 0 0 0 0,-36 0 0 0 0,-21 0 0 0 0,-16 0 0 0 0,-5-5 0 0 0,6-2 0 0 0,23 0 0 0 0,25 2 0 0 0,24 1 0 0 0,17 2 0 0 0,19 0 0 0 0,14 2 0 0 0,11-5 0 0 0,11-7 0 0 0,11-7 0 0 0,14 0 0 0 0,12 3 0 0 0,21 5 0 0 0,21 3 0 0 0,12-1 0 0 0,12 0 0 0 0,14-3 0 0 0,8 0 0 0 0,3 2 0 0 0,6-2 0 0 0,11 0 0 0 0,2 3 0 0 0,-4-2 0 0 0,0 0 0 0 0,-9-3 0 0 0,-6 0 0 0 0,-16 4 0 0 0,-16 2 0 0 0,-15 4 0 0 0,-10 1 0 0 0,-19 3 0 0 0,-29 0 0 0 0,-29 5 0 0 0,-41 3 0 0 0,-39-1 0 0 0,-33 4 0 0 0,-27 6 0 0 0,-12-1 0 0 0,6 3 0 0 0,17-2 0 0 0,31-4 0 0 0,27-4 0 0 0,26-4 0 0 0,22-2 0 0 0,15-3 0 0 0,9 0 0 0 0,5 0 0 0 0,13-1 0 0 0,14-5 0 0 0,12-2 0 0 0,10 1 0 0 0,7 1 0 0 0,3 2 0 0 0,2 2 0 0 0,1 1 0 0 0,0 0 0 0 0,-1 1 0 0 0,5 0 0 0 0,1 1 0 0 0,5-1 0 0 0,-1 0 0 0 0,4 1 0 0 0,-1-1 0 0 0,2 0 0 0 0,-1 0 0 0 0,-4 0 0 0 0,-4 0 0 0 0,-3 0 0 0 0,-19 0 0 0 0,-22 0 0 0 0,-32 0 0 0 0,-30 5 0 0 0,-42 13 0 0 0,-33 8 0 0 0,-19 5 0 0 0,-9 3 0 0 0,3-5 0 0 0,15-7 0 0 0,16-2 0 0 0,27-5 0 0 0,21-4 0 0 0,21-4 0 0 0,15-4 0 0 0,13-2 0 0 0,22-7 0 0 0,30-7 0 0 0,25-7 0 0 0,20-5 0 0 0,17 1 0 0 0,1 5 0 0 0,-3 6 0 0 0,-7 0 0 0 0,-10 1 0 0 0,-4-1 0 0 0,-1 0 0 0 0,-3 4 0 0 0,1 2 0 0 0,3 3 0 0 0,2 2 0 0 0,3 1 0 0 0,-2 1 0 0 0,-6 1 0 0 0,-1-6 0 0 0,-3-1 0 0 0,-3-1 0 0 0,-5 2 0 0 0,-2 1 0 0 0,-3 2 0 0 0,-16 1 0 0 0,-17 0 0 0 0,-19 1 0 0 0,-11 1 0 0 0,-6-1 0 0 0,-1 0 0 0 0,0 0 0 0 0,11 1 0 0 0,17-7 0 0 0,19-1 0 0 0,26-5 0 0 0,16 0 0 0 0,15 1 0 0 0,8 4 0 0 0,-4 1 0 0 0,-3 4 0 0 0,-8 0 0 0 0,-8 2 0 0 0,-8 0 0 0 0,-6 1 0 0 0,-4-1 0 0 0,-12 1 0 0 0,-22-1 0 0 0,-14 0 0 0 0,-22 6 0 0 0,-20 6 0 0 0,-16 2 0 0 0,-11 3 0 0 0,-8 5 0 0 0,-4-2 0 0 0,4 1 0 0 0,12-3 0 0 0,14-5 0 0 0,14-4 0 0 0,10-4 0 0 0,7-2 0 0 0,3-3 0 0 0,14 0 0 0 0,14-1 0 0 0,19 0 0 0 0,23-5 0 0 0,15-2 0 0 0,14 1 0 0 0,13 2 0 0 0,2 1 0 0 0,4 1 0 0 0,-3-3 0 0 0,1-2 0 0 0,-3 1 0 0 0,-6 2 0 0 0,-9 2 0 0 0,-11 1 0 0 0,-10 1 0 0 0,-7 0 0 0 0,-4 1 0 0 0,-14 1 0 0 0,-21 4 0 0 0,-20 3 0 0 0,-13 4 0 0 0,-10 0 0 0 0,-4-1 0 0 0,-3 2 0 0 0,-5-1 0 0 0,3-2 0 0 0,4-3 0 0 0,6-3 0 0 0,5-2 0 0 0,14-1 0 0 0,21-1 0 0 0,28-1 0 0 0,20-5 0 0 0,23-7 0 0 0,11-6 0 0 0,8 0 0 0 0,-6 2 0 0 0,-5 0 0 0 0,-12 3 0 0 0,-10 3 0 0 0,-9 4 0 0 0,-18 3 0 0 0,-24 2 0 0 0,-29 1 0 0 0,-30 2 0 0 0,-22 5 0 0 0,-30 7 0 0 0,-22 6 0 0 0,-22 12 0 0 0,-5 4 0 0 0,8-2 0 0 0,13-3 0 0 0,24-6 0 0 0,27-7 0 0 0,21-6 0 0 0,18-5 0 0 0,10-4 0 0 0,22-2 0 0 0,35-7 0 0 0,30-6 0 0 0,32-13 0 0 0,18-7 0 0 0,8-2 0 0 0,1-7 0 0 0,-2 4 0 0 0,-14 9 0 0 0,-18 3 0 0 0,-17 7 0 0 0,-7 6 0 0 0,-8 6 0 0 0,-5-2 0 0 0,-5 1 0 0 0,-2 2 0 0 0,-18 2 0 0 0,-21 1 0 0 0,-21 2 0 0 0,-15 1 0 0 0,-17 5 0 0 0,-9 8 0 0 0,-3 1 0 0 0,0-2 0 0 0,7-2 0 0 0,10-4 0 0 0,8-2 0 0 0,7-2 0 0 0,5-2 0 0 0,3 0 0 0 0,13 0 0 0 0,14-1 0 0 0,30-10 0 0 0,26-9 0 0 0,20-6 0 0 0,20-4 0 0 0,15-8 0 0 0,11-2 0 0 0,-4 0 0 0 0,0 2 0 0 0,-4 2 0 0 0,-9 1 0 0 0,-16 2 0 0 0,-18 7 0 0 0,-14 7 0 0 0,-12 7 0 0 0,-16 6 0 0 0,-19 3 0 0 0,-26 3 0 0 0,-24 1 0 0 0,-22 6 0 0 0,-15 7 0 0 0,-14 6 0 0 0,-12 5 0 0 0,-10 4 0 0 0,1 2 0 0 0,3 1 0 0 0,11-5 0 0 0,13-6 0 0 0,20-3 0 0 0,13-4 0 0 0,10-3 0 0 0,9-5 0 0 0,4-3 0 0 0,3-2 0 0 0,13-1 0 0 0,14-1 0 0 0,18-5 0 0 0,23-7 0 0 0,21-12 0 0 0,16-7 0 0 0,12 2 0 0 0,2 1 0 0 0,-4-1 0 0 0,-10 6 0 0 0,-14 7 0 0 0,-5 0 0 0 0,-12-1 0 0 0,-9 1 0 0 0,-20 5 0 0 0,-23 3 0 0 0,-21 10 0 0 0,-21 3 0 0 0,-28 7 0 0 0,-38 7 0 0 0,-31 6 0 0 0,-27 9 0 0 0,-11 4 0 0 0,-4 2 0 0 0,13-1 0 0 0,21-7 0 0 0,26-4 0 0 0,31-5 0 0 0,26-8 0 0 0,21-5 0 0 0,13-5 0 0 0,9-3 0 0 0,3-1 0 0 0,12-1 0 0 0,20-1 0 0 0,18-4 0 0 0,23-8 0 0 0,23-5 0 0 0,22-1 0 0 0,16-7 0 0 0,6-4 0 0 0,0-2 0 0 0,-4-1 0 0 0,-9 0 0 0 0,-17 6 0 0 0,-12 8 0 0 0,-12 7 0 0 0,-33 6 0 0 0,-41 4 0 0 0,-40 7 0 0 0,-37 10 0 0 0,-39 17 0 0 0,-35 9 0 0 0,-27 3 0 0 0,-11 4 0 0 0,2 1 0 0 0,19-9 0 0 0,31-6 0 0 0,35-8 0 0 0,33-8 0 0 0,25-7 0 0 0,18-6 0 0 0,20-3 0 0 0,25-7 0 0 0,33-8 0 0 0,26-7 0 0 0,23-5 0 0 0,29-8 0 0 0,16-5 0 0 0,7 5 0 0 0,-4 3 0 0 0,-4 2 0 0 0,-2-1 0 0 0,-8 1 0 0 0,-8-1 0 0 0,-7 6 0 0 0,-6 0 0 0 0,-4 5 0 0 0,-7 6 0 0 0,-13 5 0 0 0,-9 4 0 0 0,-16-3 0 0 0,-6 0 0 0 0,-5 1 0 0 0,-19 1 0 0 0,-24 8 0 0 0,-33 13 0 0 0,-42 9 0 0 0,-38 17 0 0 0,-22 11 0 0 0,-12 2 0 0 0,2-2 0 0 0,17-12 0 0 0,25-6 0 0 0,26-9 0 0 0,21-5 0 0 0,15-5 0 0 0,11-5 0 0 0,5-5 0 0 0,18-3 0 0 0,22-3 0 0 0,30 0 0 0 0,40-1 0 0 0,54-11 0 0 0,56-14 0 0 0,71-7 0 0 0,38-15 0 0 0,10 2 0 0 0,-10 2 0 0 0,-20 4 0 0 0,-35 4 0 0 0,-50 7 0 0 0,-47 4 0 0 0,-43 6 0 0 0,-34 6 0 0 0,-25 6 0 0 0,-14 3 0 0 0,-17 8 0 0 0,-18 4 0 0 0,-18 5 0 0 0,-22 1 0 0 0,-14 3 0 0 0,-18 4 0 0 0,-18 3 0 0 0,-9 4 0 0 0,-8 2 0 0 0,4 1 0 0 0,4 0 0 0 0,4-4 0 0 0,12-2 0 0 0,12-5 0 0 0,12-7 0 0 0,11-4 0 0 0,10-5 0 0 0,6-2 0 0 0,14-2 0 0 0,22-1 0 0 0,31 0 0 0 0,26 0 0 0 0,25-5 0 0 0,19-7 0 0 0,30-7 0 0 0,23-4 0 0 0,13-10 0 0 0,-2 2 0 0 0,-7 0 0 0 0,-26 6 0 0 0,-25 8 0 0 0,-25 1 0 0 0,-22 3 0 0 0,-16 5 0 0 0,-26 3 0 0 0,-27 9 0 0 0,-43 13 0 0 0,-51 16 0 0 0,-50 12 0 0 0,-47 15 0 0 0,-27 2 0 0 0,-11-3 0 0 0,12-7 0 0 0,35-6 0 0 0,44-6 0 0 0,36-10 0 0 0,32-9 0 0 0,24-8 0 0 0,15-7 0 0 0,10-3 0 0 0,19-3 0 0 0,18-6 0 0 0,23-7 0 0 0,22-7 0 0 0,28 0 0 0 0,38-6 0 0 0,36-5 0 0 0,38-6 0 0 0,30-9 0 0 0,19-11 0 0 0,5-7 0 0 0,3 3 0 0 0,-9 6 0 0 0,-25 7 0 0 0,-27 8 0 0 0,-36 9 0 0 0,-33 6 0 0 0,-32 7 0 0 0,-25 2 0 0 0,-18 3 0 0 0,-23 4 0 0 0,-19 5 0 0 0,-22 7 0 0 0,-28 14 0 0 0,-43 11 0 0 0,-44 10 0 0 0,-51 15 0 0 0,-54 14 0 0 0,-48 8 0 0 0,-24 6 0 0 0,4-6 0 0 0,28-8 0 0 0,46-12 0 0 0,46-9 0 0 0,49-13 0 0 0,44-11 0 0 0,32-9 0 0 0,21-7 0 0 0,29-4 0 0 0,26-8 0 0 0,32-8 0 0 0,25-1 0 0 0,36-3 0 0 0,28-4 0 0 0,21-4 0 0 0,12-6 0 0 0,8-5 0 0 0,12-5 0 0 0,0-7 0 0 0,0 1 0 0 0,-6-3 0 0 0,-1 9 0 0 0,-17 5 0 0 0,-19 4 0 0 0,-25 3 0 0 0,-26 6 0 0 0,-25 8 0 0 0,-19 6 0 0 0,-11 6 0 0 0,-20 3 0 0 0,-16 2 0 0 0,-26 12 0 0 0,-25 9 0 0 0,-24 6 0 0 0,-28 9 0 0 0,-22 9 0 0 0,-18 3 0 0 0,-5-3 0 0 0,5-2 0 0 0,16-5 0 0 0,19-2 0 0 0,17-8 0 0 0,17-8 0 0 0,16-9 0 0 0,12-5 0 0 0,8-3 0 0 0,5-4 0 0 0,18 0 0 0 0,26-1 0 0 0,33 1 0 0 0,29-6 0 0 0,39-16 0 0 0,58-16 0 0 0,42-12 0 0 0,32-7 0 0 0,11-10 0 0 0,9 1 0 0 0,-19 2 0 0 0,-31 6 0 0 0,-47 13 0 0 0,-42 10 0 0 0,-37 10 0 0 0,-29 10 0 0 0,-41 13 0 0 0,-45 12 0 0 0,-45 16 0 0 0,-53 18 0 0 0,-48 14 0 0 0,-64 17 0 0 0,-51 13 0 0 0,-34 1 0 0 0,-1-2 0 0 0,28-7 0 0 0,42-11 0 0 0,54-16 0 0 0,48-13 0 0 0,40-12 0 0 0,33-12 0 0 0,23-7 0 0 0,21-11 0 0 0,27-5 0 0 0,29-6 0 0 0,21-6 0 0 0,19 0 0 0 0,19-2 0 0 0,17-2 0 0 0,7 3 0 0 0,1 0 0 0 0,14-3 0 0 0,22-6 0 0 0,25-10 0 0 0,19-9 0 0 0,27-5 0 0 0,12 0 0 0 0,-6-1 0 0 0,-19 3 0 0 0,-28 6 0 0 0,-34 10 0 0 0,-35 6 0 0 0,-25 9 0 0 0,-21 1 0 0 0,-16 6 0 0 0,-9 4 0 0 0,-17 4 0 0 0,-21 8 0 0 0,-27 10 0 0 0,-29 7 0 0 0,-31 11 0 0 0,-32 7 0 0 0,-32 1 0 0 0,-16 11 0 0 0,-23 7 0 0 0,-3-1 0 0 0,-2 2 0 0 0,24-5 0 0 0,24-10 0 0 0,28-7 0 0 0,29-10 0 0 0,25-4 0 0 0,19-5 0 0 0,13-6 0 0 0,6-4 0 0 0,4-3 0 0 0,17-3 0 0 0,20-5 0 0 0,29-4 0 0 0,46-9 0 0 0,60-8 0 0 0,59-15 0 0 0,52-11 0 0 0,26-12 0 0 0,1-2 0 0 0,-16 1 0 0 0,-38 6 0 0 0,-42 8 0 0 0,-42 12 0 0 0,-40 7 0 0 0,-34 10 0 0 0,-29 3 0 0 0,-16 5 0 0 0,-13 10 0 0 0,-24 10 0 0 0,-33 11 0 0 0,-34 12 0 0 0,-36 12 0 0 0,-47 15 0 0 0,-33 8 0 0 0,-21 5 0 0 0,-11 5 0 0 0,-4-3 0 0 0,5-10 0 0 0,19-4 0 0 0,24-6 0 0 0,31-12 0 0 0,26-8 0 0 0,29-8 0 0 0,25-9 0 0 0,13-7 0 0 0,12-4 0 0 0,8-2 0 0 0,5-2 0 0 0,3-1 0 0 0,16 0 0 0 0,22 1 0 0 0,30-11 0 0 0,40-8 0 0 0,44-11 0 0 0,54-12 0 0 0,55-18 0 0 0,51-11 0 0 0,26-8 0 0 0,-3-2 0 0 0,-32 9 0 0 0,-47 11 0 0 0,-52 10 0 0 0,-44 10 0 0 0,-40 11 0 0 0,-30 11 0 0 0,-41 14 0 0 0,-40 14 0 0 0,-32 10 0 0 0,-50 14 0 0 0,-44 5 0 0 0,-35 19 0 0 0,-34 4 0 0 0,-18 3 0 0 0,-6 7 0 0 0,11-4 0 0 0,24-7 0 0 0,24-9 0 0 0,28-7 0 0 0,28-11 0 0 0,31-12 0 0 0,26-8 0 0 0,18-7 0 0 0,13-3 0 0 0,7-3 0 0 0,3-2 0 0 0,1 1 0 0 0,10 0 0 0 0,12 1 0 0 0,24 0 0 0 0,28-10 0 0 0,28-9 0 0 0,26-5 0 0 0,29-11 0 0 0,12-13 0 0 0,-2 0 0 0 0,-21 10 0 0 0,-24 5 0 0 0,-25 9 0 0 0,-23 3 0 0 0,-16 5 0 0 0,-7 6 0 0 0,-15 5 0 0 0,-18 8 0 0 0,-30 10 0 0 0,-35 7 0 0 0,-37 7 0 0 0,-27 9 0 0 0,-21 3 0 0 0,-11 2 0 0 0,2-2 0 0 0,8-1 0 0 0,20-3 0 0 0,24 0 0 0 0,25-7 0 0 0,17-8 0 0 0,16-7 0 0 0,12-6 0 0 0,8-4 0 0 0,6-1 0 0 0,12-3 0 0 0,25 1 0 0 0,28-1 0 0 0,34-4 0 0 0,42-12 0 0 0,40-9 0 0 0,26-15 0 0 0,8-6 0 0 0,-5-5 0 0 0,-17 6 0 0 0,-26 6 0 0 0,-32 4 0 0 0,-27 9 0 0 0,-17 10 0 0 0,-13 6 0 0 0,-21 7 0 0 0,-25 3 0 0 0,-34 8 0 0 0,-38 13 0 0 0,-39 14 0 0 0,-38 12 0 0 0,-20 4 0 0 0,-14-1 0 0 0,3 1 0 0 0,10-2 0 0 0,18-8 0 0 0,25-12 0 0 0,27-5 0 0 0,25-6 0 0 0,20 0 0 0 0,14-4 0 0 0,8-3 0 0 0,4-3 0 0 0,1-3 0 0 0,11-2 0 0 0,13-1 0 0 0,17 0 0 0 0,22-1 0 0 0,16-5 0 0 0,19-2 0 0 0,19 1 0 0 0,21-9 0 0 0,22-7 0 0 0,5-5 0 0 0,0-4 0 0 0,-8 0 0 0 0,-16 4 0 0 0,-27 2 0 0 0,-23 5 0 0 0,-18 2 0 0 0,-16 8 0 0 0,-30 7 0 0 0,-31 14 0 0 0,-36 11 0 0 0,-45 12 0 0 0,-45 7 0 0 0,-44 11 0 0 0,-36 8 0 0 0,-14 10 0 0 0,3-1 0 0 0,33-8 0 0 0,48-13 0 0 0,41-15 0 0 0,42-8 0 0 0,30-7 0 0 0,19-8 0 0 0,20-4 0 0 0,28-9 0 0 0,34-9 0 0 0,44-18 0 0 0,45-14 0 0 0,41-11 0 0 0,22 5 0 0 0,9-5 0 0 0,0 2 0 0 0,-19 4 0 0 0,-26 1 0 0 0,-20 8 0 0 0,-18 12 0 0 0,-26 4 0 0 0,-13 3 0 0 0,-17-2 0 0 0,-15 4 0 0 0,-11 6 0 0 0,-8-1 0 0 0,-5 3 0 0 0,-2 3 0 0 0,-12 3 0 0 0,-19 8 0 0 0,-19 9 0 0 0,-13 7 0 0 0,-15 7 0 0 0,-16 4 0 0 0,-7-3 0 0 0,-2 0 0 0 0,6-5 0 0 0,5-1 0 0 0,12 2 0 0 0,10-3 0 0 0,6-5 0 0 0,15-5 0 0 0,27-9 0 0 0,33-9 0 0 0,36-10 0 0 0,42-11 0 0 0,39-11 0 0 0,23-10 0 0 0,-2 4 0 0 0,-21 5 0 0 0,-21 4 0 0 0,-29 9 0 0 0,-27 9 0 0 0,-22 3 0 0 0,-15 4 0 0 0,-11 4 0 0 0,-14 4 0 0 0,-28 8 0 0 0,-27 9 0 0 0,-18 7 0 0 0,-21 6 0 0 0,-35 15 0 0 0,-29 11 0 0 0,-24 2 0 0 0,-5 3 0 0 0,6-3 0 0 0,19-11 0 0 0,24-12 0 0 0,27-6 0 0 0,24-7 0 0 0,19-1 0 0 0,12-4 0 0 0,7-3 0 0 0,4-4 0 0 0,12-2 0 0 0,18-7 0 0 0,15-3 0 0 0,10 0 0 0 0,4 1 0 0 0,3 1 0 0 0,-5-3 0 0 0,-2-1 0 0 0,0 2 0 0 0,0 1 0 0 0,-10 2 0 0 0,-19 2 0 0 0,-14 1 0 0 0,-26 1 0 0 0,-27 6 0 0 0,-23 6 0 0 0,-18 8 0 0 0,-16 4 0 0 0,-3 5 0 0 0,5 2 0 0 0,17-4 0 0 0,17-2 0 0 0,17-4 0 0 0,17-2 0 0 0,12-3 0 0 0,7-4 0 0 0,6-5 0 0 0,2-3 0 0 0,16-8 0 0 0,16-3 0 0 0,23-5 0 0 0,22-7 0 0 0,20 1 0 0 0,29-8 0 0 0,30-10 0 0 0,19 2 0 0 0,22-5 0 0 0,20-11 0 0 0,9-3 0 0 0,-3 3 0 0 0,-8 5 0 0 0,-20 4 0 0 0,-22 4 0 0 0,-25 3 0 0 0,-29 7 0 0 0,-23 8 0 0 0,-34 8 0 0 0,-34 11 0 0 0,-33 15 0 0 0,-26 12 0 0 0,-19 5 0 0 0,-13 3 0 0 0,-5 7 0 0 0,-9 0 0 0 0,3-6 0 0 0,9-9 0 0 0,14-10 0 0 0,11-7 0 0 0,16 0 0 0 0,12-3 0 0 0,7-1 0 0 0,26-7 0 0 0,35-5 0 0 0,44-5 0 0 0,58-12 0 0 0,54-7 0 0 0,49-14 0 0 0,32-16 0 0 0,14-9 0 0 0,1-2 0 0 0,-25 5 0 0 0,-46 9 0 0 0,-47 8 0 0 0,-42 13 0 0 0,-34 7 0 0 0,-28 9 0 0 0,-18 7 0 0 0,-21 7 0 0 0,-30 8 0 0 0,-23 11 0 0 0,-38 12 0 0 0,-44 14 0 0 0,-39 20 0 0 0,-41 12 0 0 0,-24 9 0 0 0,-12 1 0 0 0,13-12 0 0 0,22-8 0 0 0,34-9 0 0 0,39-13 0 0 0,31-14 0 0 0,20-5 0 0 0,17-6 0 0 0,13-6 0 0 0,9-4 0 0 0,20-2 0 0 0,18-8 0 0 0,25-7 0 0 0,27-8 0 0 0,32 1 0 0 0,37-7 0 0 0,46-16 0 0 0,46-10 0 0 0,34-1 0 0 0,11-8 0 0 0,-6 1 0 0 0,-27 1 0 0 0,-30 5 0 0 0,-39 7 0 0 0,-36 11 0 0 0,-28 12 0 0 0,-31 6 0 0 0,-21 5 0 0 0,-29 10 0 0 0,-32 12 0 0 0,-35 14 0 0 0,-45 10 0 0 0,-39 9 0 0 0,-32 3 0 0 0,-15 11 0 0 0,-13 5 0 0 0,-5-1 0 0 0,6-6 0 0 0,14-12 0 0 0,22-7 0 0 0,33-5 0 0 0,27-7 0 0 0,26-1 0 0 0,19-6 0 0 0,14-4 0 0 0,8-4 0 0 0,5-4 0 0 0,11-2 0 0 0,26-1 0 0 0,31-6 0 0 0,30-7 0 0 0,40-7 0 0 0,75-21 0 0 0,28-4 0 0 0,-13 1 0 0 0,-29 8 0 0 0,-34 9 0 0 0,-40 5 0 0 0,-32 6 0 0 0,-21 5 0 0 0,-29 5 0 0 0,-23 4 0 0 0,-31 12 0 0 0,-41 10 0 0 0,-44 12 0 0 0,-38 6 0 0 0,-29 2 0 0 0,-3 10 0 0 0,4 1 0 0 0,19-1 0 0 0,28-11 0 0 0,32-11 0 0 0,30-11 0 0 0,24-8 0 0 0,15-5 0 0 0,9-4 0 0 0,6-2 0 0 0,12 0 0 0 0,19 0 0 0 0,24 0 0 0 0,40-9 0 0 0,34-15 0 0 0,47-7 0 0 0,46-4 0 0 0,26-11 0 0 0,24-8 0 0 0,6 0 0 0 0,-18-1 0 0 0,-22-7 0 0 0,-32 8 0 0 0,-35 13 0 0 0,-33 9 0 0 0,-29 5 0 0 0,-23 7 0 0 0,-29 7 0 0 0,-23 7 0 0 0,-35 9 0 0 0,-34 16 0 0 0,-43 20 0 0 0,-42 10 0 0 0,-38 7 0 0 0,-24 10 0 0 0,-4 0 0 0 0,-3-6 0 0 0,14-8 0 0 0,26-6 0 0 0,26-11 0 0 0,39-6 0 0 0,27-8 0 0 0,22-7 0 0 0,17-5 0 0 0,11-4 0 0 0,20-3 0 0 0,24-6 0 0 0,31-8 0 0 0,41-6 0 0 0,31 0 0 0 0,35-8 0 0 0,12-3 0 0 0,1-3 0 0 0,-18 0 0 0 0,-21 5 0 0 0,-22 3 0 0 0,-23 5 0 0 0,-19 2 0 0 0,-15 3 0 0 0,-24 5 0 0 0,-22 9 0 0 0,-26 11 0 0 0,-30 8 0 0 0,-26 13 0 0 0,-19 6 0 0 0,-25 8 0 0 0,-17 1 0 0 0,-4 4 0 0 0,6-1 0 0 0,18-9 0 0 0,24-6 0 0 0,24-8 0 0 0,21-3 0 0 0,13-6 0 0 0,10-5 0 0 0,4-4 0 0 0,13-4 0 0 0,15-8 0 0 0,22-2 0 0 0,35-12 0 0 0,45-7 0 0 0,53-20 0 0 0,47-8 0 0 0,38-11 0 0 0,15-4 0 0 0,-9 3 0 0 0,-15 4 0 0 0,-24 5 0 0 0,-33 9 0 0 0,-39 6 0 0 0,-33 11 0 0 0,-28 5 0 0 0,-20 2 0 0 0,-31 10 0 0 0,-35 12 0 0 0,-36 18 0 0 0,-31 12 0 0 0,-39 10 0 0 0,-36 16 0 0 0,-29 9 0 0 0,-20-1 0 0 0,-18 5 0 0 0,-8-4 0 0 0,-2-2 0 0 0,17-6 0 0 0,24-7 0 0 0,29-6 0 0 0,31-6 0 0 0,28-3 0 0 0,25-7 0 0 0,21-8 0 0 0,15-7 0 0 0,9-6 0 0 0,6-3 0 0 0,11-3 0 0 0,15 0 0 0 0,12 0 0 0 0,16-1 0 0 0,18-4 0 0 0,23-7 0 0 0,26-7 0 0 0,30-5 0 0 0,30-8 0 0 0,25-16 0 0 0,32-3 0 0 0,15 0 0 0 0,12-5 0 0 0,-2-5 0 0 0,-10 4 0 0 0,-17 0 0 0 0,-22 6 0 0 0,-28 5 0 0 0,-35 12 0 0 0,-29 5 0 0 0,-24 9 0 0 0,-20 2 0 0 0,-12 5 0 0 0,-14 9 0 0 0,-21 7 0 0 0,-22 2 0 0 0,-29 11 0 0 0,-18 8 0 0 0,-18 6 0 0 0,-27 14 0 0 0,-26 10 0 0 0,-18 1 0 0 0,-2-9 0 0 0,3 0 0 0 0,18-4 0 0 0,20-8 0 0 0,20-5 0 0 0,21-7 0 0 0,17-7 0 0 0,13-6 0 0 0,9-4 0 0 0,6-3 0 0 0,12-1 0 0 0,14-2 0 0 0,19 1 0 0 0,12 0 0 0 0,16 0 0 0 0,18-5 0 0 0,18-7 0 0 0,23-6 0 0 0,20-6 0 0 0,32-14 0 0 0,26-5 0 0 0,9-7 0 0 0,4 1 0 0 0,-10 3 0 0 0,-26 5 0 0 0,-23 3 0 0 0,-30 9 0 0 0,-27 10 0 0 0,-22 8 0 0 0,-15 6 0 0 0,-20 4 0 0 0,-18 2 0 0 0,-27 7 0 0 0,-29 12 0 0 0,-43 9 0 0 0,-53 10 0 0 0,-49 19 0 0 0,-43 12 0 0 0,-19 3 0 0 0,-1-4 0 0 0,23-4 0 0 0,29-12 0 0 0,41-10 0 0 0,43-12 0 0 0,38-6 0 0 0,28-7 0 0 0,19-7 0 0 0,11-4 0 0 0,5-4 0 0 0,2-2 0 0 0,20-1 0 0 0,26-5 0 0 0,25-8 0 0 0,26-6 0 0 0,36-5 0 0 0,37-9 0 0 0,25-4 0 0 0,10-6 0 0 0,5-7 0 0 0,-14 1 0 0 0,-25 9 0 0 0,-28 6 0 0 0,-23 8 0 0 0,-24 10 0 0 0,-19 7 0 0 0,-13 5 0 0 0,-25 4 0 0 0,-20 2 0 0 0,-31 6 0 0 0,-31 13 0 0 0,-36 7 0 0 0,-38 16 0 0 0,-22 11 0 0 0,-15 7 0 0 0,1-2 0 0 0,15-5 0 0 0,29-7 0 0 0,26-12 0 0 0,25-5 0 0 0,22-9 0 0 0,15-8 0 0 0,10-6 0 0 0,15-4 0 0 0,16-8 0 0 0,14-3 0 0 0,16-5 0 0 0,8-1 0 0 0,8-3 0 0 0,13 1 0 0 0,2 3 0 0 0,7 5 0 0 0,8-3 0 0 0,12-4 0 0 0,8-5 0 0 0,15-9 0 0 0,3-1 0 0 0,0 6 0 0 0,-9 1 0 0 0,-17-1 0 0 0,-17 4 0 0 0,-16 0 0 0 0,-11 4 0 0 0,-7 3 0 0 0,-16 11 0 0 0,-21 10 0 0 0,-26 4 0 0 0,-29 5 0 0 0,-17 0 0 0 0,-15 2 0 0 0,-15 8 0 0 0,-11 6 0 0 0,-1 1 0 0 0,3 2 0 0 0,15-7 0 0 0,20-2 0 0 0,17-6 0 0 0,14-7 0 0 0,9-5 0 0 0,7-4 0 0 0,18-9 0 0 0,22-3 0 0 0,26-6 0 0 0,23-6 0 0 0,17-6 0 0 0,6-2 0 0 0,11-4 0 0 0,0 0 0 0 0,1 4 0 0 0,-16 2 0 0 0,-10 5 0 0 0,-12 5 0 0 0,-9 1 0 0 0,-8 3 0 0 0,-9-3 0 0 0,-6 2 0 0 0,-11 7 0 0 0,-13 6 0 0 0,-22 7 0 0 0,-29 2 0 0 0,-26 10 0 0 0,-22 13 0 0 0,-14 11 0 0 0,-4 3 0 0 0,2-1 0 0 0,11-3 0 0 0,17-9 0 0 0,13-5 0 0 0,15-7 0 0 0,11-7 0 0 0,9-7 0 0 0,17-4 0 0 0,23-4 0 0 0,27-6 0 0 0,20-2 0 0 0,12-5 0 0 0,12-6 0 0 0,-1 0 0 0 0,-1 4 0 0 0,-2 4 0 0 0,-13-1 0 0 0,-4 1 0 0 0,-6-3 0 0 0,-5 2 0 0 0,-4-3 0 0 0,-3 0 0 0 0,-1 4 0 0 0,0 4 0 0 0,-12 2 0 0 0,-13 8 0 0 0,-19 9 0 0 0,-29 7 0 0 0,-22 6 0 0 0,-22 4 0 0 0,-12 2 0 0 0,-11 1 0 0 0,-2 7 0 0 0,7-5 0 0 0,15-2 0 0 0,19-7 0 0 0,15-2 0 0 0,11-5 0 0 0,9-5 0 0 0,15-11 0 0 0,22-5 0 0 0,36-13 0 0 0,45-9 0 0 0,55-22 0 0 0,41-13 0 0 0,38-6 0 0 0,19-9 0 0 0,-4 3 0 0 0,-26 9 0 0 0,-32 10 0 0 0,-40 8 0 0 0,-37 12 0 0 0,-31 12 0 0 0,-26 4 0 0 0,-14 5 0 0 0,-7 4 0 0 0,-1 4 0 0 0,-15 3 0 0 0,-22 6 0 0 0,-26 3 0 0 0,-14 4 0 0 0,-19 7 0 0 0,-17 5 0 0 0,-14 3 0 0 0,-4 3 0 0 0,-4 7 0 0 0,7 2 0 0 0,1 0 0 0 0,9-2 0 0 0,16-6 0 0 0,11-4 0 0 0,14-6 0 0 0,11-2 0 0 0,8-4 0 0 0,6-4 0 0 0,3-4 0 0 0,13-4 0 0 0,19-2 0 0 0,21-6 0 0 0,22-3 0 0 0,19-5 0 0 0,10-5 0 0 0,14 0 0 0 0,13-3 0 0 0,5-2 0 0 0,1-3 0 0 0,-12 3 0 0 0,-12 0 0 0 0,-14 5 0 0 0,-14 4 0 0 0,-11 5 0 0 0,-6 4 0 0 0,-22 3 0 0 0,-17 2 0 0 0,-25 6 0 0 0,-29 13 0 0 0,-31 8 0 0 0,-23 5 0 0 0,-23 7 0 0 0,-11 3 0 0 0,3-1 0 0 0,15-1 0 0 0,19-9 0 0 0,16-8 0 0 0,25-4 0 0 0,12-5 0 0 0,10-4 0 0 0,7-5 0 0 0,5-2 0 0 0,18-3 0 0 0,23 0 0 0 0,25-1 0 0 0,22-5 0 0 0,24-7 0 0 0,19-7 0 0 0,8-5 0 0 0,8-4 0 0 0,5-7 0 0 0,3-3 0 0 0,2 0 0 0 0,1 1 0 0 0,-10 2 0 0 0,-20 7 0 0 0,-21 9 0 0 0,-17 7 0 0 0,-25 6 0 0 0,-28 4 0 0 0,-36 14 0 0 0,-29 9 0 0 0,-46 18 0 0 0,-32 13 0 0 0,-35 8 0 0 0,-14 0 0 0 0,4 0 0 0 0,11-5 0 0 0,24-6 0 0 0,33-11 0 0 0,25-7 0 0 0,22-8 0 0 0,18-8 0 0 0,11-6 0 0 0,8-5 0 0 0,15-3 0 0 0,14-1 0 0 0,14-1 0 0 0,20 1 0 0 0,15-6 0 0 0,11-6 0 0 0,16-7 0 0 0,12-5 0 0 0,6-3 0 0 0,-1-3 0 0 0,0 5 0 0 0,-5-5 0 0 0,-2-2 0 0 0,-9 5 0 0 0,-7 7 0 0 0,-10 1 0 0 0,-10 0 0 0 0,-7 3 0 0 0,-16 3 0 0 0,-28 6 0 0 0,-30 8 0 0 0,-30 10 0 0 0,-41 9 0 0 0,-30 11 0 0 0,-24 6 0 0 0,-11 8 0 0 0,-9 1 0 0 0,5-1 0 0 0,21-4 0 0 0,26-8 0 0 0,23-9 0 0 0,25-9 0 0 0,20-7 0 0 0,14-4 0 0 0,26-3 0 0 0,31-7 0 0 0,24-2 0 0 0,28-10 0 0 0,23-7 0 0 0,18-5 0 0 0,7-7 0 0 0,5-3 0 0 0,-1 1 0 0 0,0-4 0 0 0,-9 6 0 0 0,-12 3 0 0 0,-12 4 0 0 0,-15 6 0 0 0,-14 7 0 0 0,-10 8 0 0 0,-25 4 0 0 0,-25 4 0 0 0,-34 2 0 0 0,-31 7 0 0 0,-24 7 0 0 0,-34 17 0 0 0,-22 8 0 0 0,-6 4 0 0 0,2-1 0 0 0,12-2 0 0 0,24-8 0 0 0,27-9 0 0 0,19-9 0 0 0,16-7 0 0 0,12-4 0 0 0,19-3 0 0 0,24-1 0 0 0,29-6 0 0 0,24-7 0 0 0,26-7 0 0 0,20-10 0 0 0,9-5 0 0 0,8-1 0 0 0,6-6 0 0 0,-3 5 0 0 0,1 3 0 0 0,-5-2 0 0 0,-16-1 0 0 0,-14 6 0 0 0,-11 4 0 0 0,-12 6 0 0 0,-12 7 0 0 0,-24 6 0 0 0,-33 5 0 0 0,-41 7 0 0 0,-39 10 0 0 0,-46 13 0 0 0,-38 6 0 0 0,-32 10 0 0 0,-19 7 0 0 0,-2 2 0 0 0,15-4 0 0 0,33-4 0 0 0,41-9 0 0 0,34-11 0 0 0,28-9 0 0 0,22-6 0 0 0,24-6 0 0 0,34-8 0 0 0,31-8 0 0 0,41-12 0 0 0,34-7 0 0 0,30-4 0 0 0,22-5 0 0 0,10-2 0 0 0,-9 2 0 0 0,-11 3 0 0 0,-22 8 0 0 0,-16 3 0 0 0,-19 2 0 0 0,-19 6 0 0 0,-13 0 0 0 0,-12 3 0 0 0,-16 1 0 0 0,-8 1 0 0 0,-3 5 0 0 0,-13 3 0 0 0,-13 8 0 0 0,-22 10 0 0 0,-24 7 0 0 0,-14 7 0 0 0,-29 9 0 0 0,-26 10 0 0 0,-30 2 0 0 0,-22 0 0 0 0,-10-4 0 0 0,10-4 0 0 0,18-2 0 0 0,23-3 0 0 0,27-6 0 0 0,26-8 0 0 0,20-8 0 0 0,24-5 0 0 0,28-9 0 0 0,30-9 0 0 0,41-14 0 0 0,47-1 0 0 0,29-8 0 0 0,21-13 0 0 0,0-4 0 0 0,-15 7 0 0 0,-26 11 0 0 0,-25 6 0 0 0,-24 8 0 0 0,-25 1 0 0 0,-16 5 0 0 0,-10 5 0 0 0,-18 3 0 0 0,-22 8 0 0 0,-25 5 0 0 0,-26 5 0 0 0,-19 6 0 0 0,-10 6 0 0 0,-5 4 0 0 0,-2 2 0 0 0,11-4 0 0 0,10-6 0 0 0,14-7 0 0 0,17 0 0 0 0,13-2 0 0 0,6-3 0 0 0,20-3 0 0 0,32-3 0 0 0,33-6 0 0 0,29-8 0 0 0,22-7 0 0 0,-3-6 0 0 0,-8 1 0 0 0,-14 5 0 0 0,-17 6 0 0 0,-13 5 0 0 0,-26 3 0 0 0,-38 4 0 0 0,-44 6 0 0 0,-55 19 0 0 0,-44 10 0 0 0,-34 10 0 0 0,-21 8 0 0 0,4 1 0 0 0,16-4 0 0 0,30-9 0 0 0,32-13 0 0 0,32-10 0 0 0,28-8 0 0 0,20-6 0 0 0,13-3 0 0 0,18-2 0 0 0,23-5 0 0 0,31-8 0 0 0,26-6 0 0 0,23-10 0 0 0,8 1 0 0 0,4-1 0 0 0,-3 5 0 0 0,-14 2 0 0 0,-14 0 0 0 0,-13 4 0 0 0,-16 0 0 0 0,-19 3 0 0 0,-24 5 0 0 0,-26 9 0 0 0,-35 11 0 0 0,-42 10 0 0 0,-40 6 0 0 0,-32 15 0 0 0,-22 7 0 0 0,-19 6 0 0 0,2-1 0 0 0,7 1 0 0 0,34-7 0 0 0,36-7 0 0 0,33-9 0 0 0,30-11 0 0 0,22-7 0 0 0,33-6 0 0 0,35-9 0 0 0,44-9 0 0 0,48-19 0 0 0,56-13 0 0 0,37-6 0 0 0,23-9 0 0 0,6-5 0 0 0,-9-2 0 0 0,-24 4 0 0 0,-30 9 0 0 0,-41 7 0 0 0,-32 13 0 0 0,-24 6 0 0 0,-34 8 0 0 0,-33 12 0 0 0,-32 14 0 0 0,-36 10 0 0 0,-38 8 0 0 0,-37 6 0 0 0,-21 13 0 0 0,-3-1 0 0 0,7-2 0 0 0,20-8 0 0 0,29-9 0 0 0,28-4 0 0 0,25-4 0 0 0,42-6 0 0 0,57-8 0 0 0,81-17 0 0 0,88-20 0 0 0,83-25 0 0 0,45-19 0 0 0,14-6 0 0 0,-16-4 0 0 0,-49 13 0 0 0,-56 14 0 0 0,-51 18 0 0 0,-46 12 0 0 0,-39 11 0 0 0,-30 9 0 0 0,-31 7 0 0 0,-21 10 0 0 0,-17 4 0 0 0,-13 6 0 0 0,-8 1 0 0 0,-5-3 0 0 0,-2-2 0 0 0,0 1 0 0 0,0-1 0 0 0,1 4 0 0 0,1-1 0 0 0,1 2 0 0 0,0 0 0 0 0,6 1 0 0 0,2 4 0 0 0,0-1 0 0 0,-2 0 0 0 0,-1 4 0 0 0,-1 2 0 0 0,-2-3 0 0 0,5 1 0 0 0,1-5 0 0 0,-1 1 0 0 0,-1-3 0 0 0,-2 1 0 0 0,-1 8 0 0 0,5 5 0 0 0,0 3 0 0 0,-1-4 0 0 0,0-2 0 0 0,-3-6 0 0 0,4 0 0 0 0,6 1 0 0 0,12 1 0 0 0,12-2 0 0 0,15 1 0 0 0,15-5 0 0 0,12-4 0 0 0,8-4 0 0 0,5-4 0 0 0,9-3 0 0 0,-3-2 0 0 0,3-1 0 0 0,-5 0 0 0 0,-8 1 0 0 0,-8-1 0 0 0,-8 0 0 0 0,-5 1 0 0 0,-4 0 0 0 0,-12 0 0 0 0,-10-6 0 0 0,-11-1 0 0 0,-12 1 0 0 0,-8 0 0 0 0,-6-3 0 0 0,-4 0 0 0 0,3-5 0 0 0,2 1 0 0 0,-1 3 0 0 0,5-3 0 0 0,6-4 0 0 0,0 0 0 0 0,-2 4 0 0 0,1-1 0 0 0,0 1 0 0 0,1-2 0 0 0,4-4 0 0 0,-1 1 0 0 0,-4 4 0 0 0,1-1 0 0 0,3-3 0 0 0,-1 1 0 0 0,-4 4 0 0 0,-4 3 0 0 0,-3 5 0 0 0,-4 2 0 0 0,5 7 0 0 0,10 3 0 0 0,14 1 0 0 0,11-2 0 0 0,10-2 0 0 0,1 5 0 0 0,2-1 0 0 0,2 0 0 0 0,-3 3 0 0 0,-5 5 0 0 0,-6 5 0 0 0,-6 4 0 0 0,-2 4 0 0 0,-4 1 0 0 0,0 2 0 0 0,-6-5 0 0 0,-8-7 0 0 0,-6-7 0 0 0,-5-6 0 0 0,-4-4 0 0 0,-2-2 0 0 0,4-7 0 0 0,7-8 0 0 0,7-6 0 0 0,5-6 0 0 0,4-3 0 0 0,9 3 0 0 0,8 6 0 0 0,7 6 0 0 0,6 6 0 0 0,3 4 0 0 0,3 3 0 0 0,-5 7 0 0 0,-1 7 0 0 0,0 2 0 0 0,1-1 0 0 0,-5 1 0 0 0,-5 4 0 0 0,-11-1 0 0 0,-12-4 0 0 0,-10-4 0 0 0,-8-4 0 0 0,-5-3 0 0 0,-3-2 0 0 0,-1-1 0 0 0,0-1 0 0 0,-1 1 0 0 0,7-6 0 0 0,12-2 0 0 0,9-5 0 0 0,11 1 0 0 0,16-4 0 0 0,8 1 0 0 0,21-2 0 0 0,24-4 0 0 0,25-3 0 0 0,38-8 0 0 0,22-5 0 0 0,22-5 0 0 0,-5 3 0 0 0,-21 9 0 0 0,-27 9 0 0 0,-29 4 0 0 0,-27 3 0 0 0,-20 6 0 0 0,-14 3 0 0 0,-18 2 0 0 0,-18 3 0 0 0,-15 0 0 0 0,-10 1 0 0 0,-17 0 0 0 0,-29 10 0 0 0,-39 9 0 0 0,-60 6 0 0 0,-64 15 0 0 0,-51 11 0 0 0,-36 12 0 0 0,-28 1 0 0 0,4 5 0 0 0,23-4 0 0 0,28-8 0 0 0,33-9 0 0 0,39-12 0 0 0,41-7 0 0 0,40-9 0 0 0,39-9 0 0 0,30-5 0 0 0,23-4 0 0 0,13-3 0 0 0,24-1 0 0 0,29-6 0 0 0,48-7 0 0 0,61-7 0 0 0,72-15 0 0 0,75-12 0 0 0,61-19 0 0 0,36-14 0 0 0,8 1 0 0 0,-28-2 0 0 0,-54 9 0 0 0,-62 10 0 0 0,-64 17 0 0 0,-52 16 0 0 0,-41 13 0 0 0,-29 9 0 0 0,-38 6 0 0 0,-43 4 0 0 0,-52 6 0 0 0,-56 2 0 0 0,-77 10 0 0 0,-71 13 0 0 0,-67 15 0 0 0,-46 6 0 0 0,-25-1 0 0 0,8 5 0 0 0,16 0 0 0 0,34-11 0 0 0,58-8 0 0 0,61-11 0 0 0,61-10 0 0 0,47-8 0 0 0,42-6 0 0 0,33-3 0 0 0,21-2 0 0 0,14-1 0 0 0,6 0 0 0 0,17 0 0 0 0,22-5 0 0 0,23 0 0 0 0,27-6 0 0 0,39-10 0 0 0,39-7 0 0 0,53-4 0 0 0,52 0 0 0 0,47-7 0 0 0,21 0 0 0 0,-1 1 0 0 0,-22 7 0 0 0,-45 4 0 0 0,-49 7 0 0 0,-47 2 0 0 0,-45 5 0 0 0,-35 4 0 0 0,-35 4 0 0 0,-29 4 0 0 0,-37 2 0 0 0,-46 6 0 0 0,-57 3 0 0 0,-59 0 0 0 0,-67 3 0 0 0,-62 1 0 0 0,-57-3 0 0 0,-39-2 0 0 0,-27-2 0 0 0,-2-3 0 0 0,26-1 0 0 0,54 0 0 0 0,67-2 0 0 0,68-5 0 0 0,58-1 0 0 0,48 0 0 0 0,44-4 0 0 0,31 0 0 0 0,23-4 0 0 0,22-4 0 0 0,22 1 0 0 0,14-2 0 0 0,21-2 0 0 0,19-4 0 0 0,18-2 0 0 0,4 4 0 0 0,7 0 0 0 0,18 0 0 0 0,6-3 0 0 0,1 5 0 0 0,7 0 0 0 0,1 3 0 0 0,0 6 0 0 0,-3 5 0 0 0,-6 3 0 0 0,-16 4 0 0 0,-19 0 0 0 0,-16 2 0 0 0,-14 0 0 0 0,-13 0 0 0 0,-8 0 0 0 0,-6-1 0 0 0,-14 1 0 0 0,-21 4 0 0 0,-25 8 0 0 0,-36 6 0 0 0,-43 10 0 0 0,-46 23 0 0 0,-51 17 0 0 0,-37 7 0 0 0,-22-3 0 0 0,4-3 0 0 0,23-15 0 0 0,41-16 0 0 0,44-14 0 0 0,36-12 0 0 0,32-8 0 0 0,25-5 0 0 0,17-2 0 0 0,20-2 0 0 0,36 1 0 0 0,35-4 0 0 0,41-2 0 0 0,63-4 0 0 0,48 0 0 0 0,26-9 0 0 0,16 1 0 0 0,4 2 0 0 0,8 5 0 0 0,-4 11 0 0 0,-2 5 0 0 0,-7 8 0 0 0,-7 7 0 0 0,-8 7 0 0 0,-5 3 0 0 0,-4-1 0 0 0,-13-1 0 0 0,-20-5 0 0 0,-21 0 0 0 0,-28-3 0 0 0,-27-5 0 0 0,-27-5 0 0 0,-23-3 0 0 0,-16-2 0 0 0,-10-2 0 0 0,-12 5 0 0 0,-4 7 0 0 0,-16 0 0 0 0,-18 0 0 0 0,-24 2 0 0 0,-26-1 0 0 0,-28 2 0 0 0,-35-1 0 0 0,-60-3 0 0 0,-40 8 0 0 0,-45-1 0 0 0,-39-2 0 0 0,-25 1 0 0 0,-3-2 0 0 0,19-4 0 0 0,22-4 0 0 0,36-3 0 0 0,41-2 0 0 0,32-1 0 0 0,26-2 0 0 0,32 1 0 0 0,22-1 0 0 0,18 0 0 0 0,16 1 0 0 0,14-1 0 0 0,8-4 0 0 0,2-2 0 0 0,5 0 0 0 0,4 2 0 0 0,11-4 0 0 0,5-1 0 0 0,6-3 0 0 0,8-5 0 0 0,22 0 0 0 0,40-7 0 0 0,66-10 0 0 0,87-15 0 0 0,88-14 0 0 0,96-8 0 0 0,77-2 0 0 0,35-4 0 0 0,-10 12 0 0 0,-35 10 0 0 0,-36 11 0 0 0,-31 12 0 0 0,-28 7 0 0 0,-11 8 0 0 0,-1 7 0 0 0,9-6 0 0 0,7-4 0 0 0,7-5 0 0 0,3-8 0 0 0,-18-4 0 0 0,-34 0 0 0 0,-49 6 0 0 0,-55 8 0 0 0,-64 3 0 0 0,-53 6 0 0 0,-37 4 0 0 0,-25 5 0 0 0,-24 3 0 0 0,-18 2 0 0 0,-21 2 0 0 0,-20 0 0 0 0,-30 0 0 0 0,-27-6 0 0 0,-45-1 0 0 0,-55 0 0 0 0,-73-5 0 0 0,-78 1 0 0 0,-60 0 0 0 0,-38 4 0 0 0,-16 1 0 0 0,-3 3 0 0 0,20 1 0 0 0,24 1 0 0 0,20 0 0 0 0,43 0 0 0 0,46 1 0 0 0,51-1 0 0 0,55 0 0 0 0,47 1 0 0 0,42-1 0 0 0,35 0 0 0 0,29 0 0 0 0,18 0 0 0 0,11 0 0 0 0,6 0 0 0 0,11 0 0 0 0,14 0 0 0 0,23 0 0 0 0,28 0 0 0 0,47 0 0 0 0,71 5 0 0 0,75 7 0 0 0,70 7 0 0 0,51 11 0 0 0,52 5 0 0 0,40-2 0 0 0,22-8 0 0 0,8-8 0 0 0,-15-7 0 0 0,-19-4 0 0 0,-34-5 0 0 0,-41-1 0 0 0,-42-6 0 0 0,-52-3 0 0 0,-54 1 0 0 0,-54 1 0 0 0,-54 3 0 0 0,-41 1 0 0 0,-30 1 0 0 0,-34 2 0 0 0,-41 0 0 0 0,-59 0 0 0 0,-69 16 0 0 0,-99 11 0 0 0,-101 11 0 0 0,-103 15 0 0 0,-74 4 0 0 0,-33 8 0 0 0,-10-2 0 0 0,27 0 0 0 0,44-7 0 0 0,54-12 0 0 0,65-8 0 0 0,61-11 0 0 0,68-4 0 0 0,46-6 0 0 0,47-5 0 0 0,30-4 0 0 0,20-4 0 0 0,19-1 0 0 0,8-2 0 0 0,13 0 0 0 0,13 0 0 0 0,11 0 0 0 0,8 0 0 0 0,9-4 0 0 0,16-8 0 0 0,31-1 0 0 0,38-3 0 0 0,63-5 0 0 0,74-8 0 0 0,83-5 0 0 0,65-13 0 0 0,46 3 0 0 0,-9 8 0 0 0,-23 6 0 0 0,-44 7 0 0 0,-55 9 0 0 0,-50 6 0 0 0,-54 5 0 0 0,-44 3 0 0 0,-34 2 0 0 0,-24 0 0 0 0,-33 1 0 0 0,-34-1 0 0 0,-31 0 0 0 0,-49 0 0 0 0,-72-1 0 0 0,-66 1 0 0 0,-83-1 0 0 0,-67 0 0 0 0,-53 0 0 0 0,-41 0 0 0 0,-20-1 0 0 0,6 1 0 0 0,24 0 0 0 0,32 0 0 0 0,44-5 0 0 0,50-2 0 0 0,58-5 0 0 0,61 0 0 0 0,58-4 0 0 0,51 1 0 0 0,40 3 0 0 0,28 4 0 0 0,21-3 0 0 0,26 2 0 0 0,22 1 0 0 0,30 3 0 0 0,26 1 0 0 0,43 3 0 0 0,52 0 0 0 0,51 6 0 0 0,39 3 0 0 0,28-1 0 0 0,18 4 0 0 0,8 0 0 0 0,14-2 0 0 0,19-2 0 0 0,19-2 0 0 0,26-3 0 0 0,20-1 0 0 0,7-1 0 0 0,-14-5 0 0 0,-25-3 0 0 0,-40-10 0 0 0,-63-1 0 0 0,-63 1 0 0 0,-63 5 0 0 0,-53 4 0 0 0,-39 3 0 0 0,-45 9 0 0 0,-37 3 0 0 0,-41 1 0 0 0,-59 5 0 0 0,-61 5 0 0 0,-80 10 0 0 0,-70 7 0 0 0,-47-4 0 0 0,-13-6 0 0 0,18-2 0 0 0,40-5 0 0 0,61-5 0 0 0,60-5 0 0 0,56-3 0 0 0,49-3 0 0 0,37-1 0 0 0,25-1 0 0 0,15 0 0 0 0,22 0 0 0 0,45 1 0 0 0,69-1 0 0 0,105 1 0 0 0,140 0 0 0 0,114-1 0 0 0,106 1 0 0 0,67 0 0 0 0,4 1 0 0 0,-39-1 0 0 0,-69 0 0 0 0,-77 0 0 0 0,-75 0 0 0 0,-65 0 0 0 0,-71 0 0 0 0,-57 0 0 0 0,-49 0 0 0 0,-44 0 0 0 0,-32 0 0 0 0,-23 0 0 0 0,-13 0 0 0 0,-17 0 0 0 0,-15 0 0 0 0,-13 0 0 0 0,-4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02T18:37:04.7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31358 8006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02T18:37:36.3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22795 13751 16383 0 0,'11'0'0'0'0,"8"0"0"0"0,12 0 0 0 0,6 0 0 0 0,2 0 0 0 0,-1 0 0 0 0,-1 0 0 0 0,-12 0 0 0 0,-21 0 0 0 0,-22 5 0 0 0,-24 7 0 0 0,-20 8 0 0 0,-10 4 0 0 0,-15-1 0 0 0,-8 1 0 0 0,2-4 0 0 0,1 0 0 0 0,4-4 0 0 0,14-4 0 0 0,12-4 0 0 0,8-4 0 0 0,6-2 0 0 0,7-1 0 0 0,11-7 0 0 0,15-2 0 0 0,15 0 0 0 0,19 2 0 0 0,11-4 0 0 0,16 1 0 0 0,17-5 0 0 0,8 1 0 0 0,7-3 0 0 0,7 2 0 0 0,5 2 0 0 0,-8 4 0 0 0,-12 3 0 0 0,-14-2 0 0 0,-4-1 0 0 0,-7 1 0 0 0,-5 2 0 0 0,-5 2 0 0 0,-2 1 0 0 0,-2 2 0 0 0,-1-1 0 0 0,-11 2 0 0 0,-19-1 0 0 0,-20 6 0 0 0,-12 6 0 0 0,-17 2 0 0 0,-4-2 0 0 0,0-2 0 0 0,-1 1 0 0 0,4 0 0 0 0,5-2 0 0 0,4-4 0 0 0,5-1 0 0 0,18-2 0 0 0,18-1 0 0 0,20-1 0 0 0,16-1 0 0 0,13 1 0 0 0,15-6 0 0 0,11-2 0 0 0,-1-4 0 0 0,-3 0 0 0 0,-8 1 0 0 0,-9 3 0 0 0,-10 3 0 0 0,-5 2 0 0 0,-5 2 0 0 0,-19 1 0 0 0,-28 0 0 0 0,-22 6 0 0 0,-21 7 0 0 0,-17 11 0 0 0,-17 8 0 0 0,-4 3 0 0 0,-2-4 0 0 0,5-2 0 0 0,13-6 0 0 0,14-2 0 0 0,12-4 0 0 0,11-5 0 0 0,6-5 0 0 0,4-3 0 0 0,13-3 0 0 0,14-1 0 0 0,24 0 0 0 0,14-1 0 0 0,17 0 0 0 0,16 0 0 0 0,1 0 0 0 0,11-4 0 0 0,8-2 0 0 0,4 0 0 0 0,-1 1 0 0 0,-2 3 0 0 0,1 0 0 0 0,-9 2 0 0 0,-3-5 0 0 0,-4-1 0 0 0,-8 1 0 0 0,-11 1 0 0 0,-9 1 0 0 0,-7 2 0 0 0,-15 1 0 0 0,-22 1 0 0 0,-22 0 0 0 0,-23 0 0 0 0,-25 5 0 0 0,-33 13 0 0 0,-15 3 0 0 0,-19 9 0 0 0,-8 4 0 0 0,16-3 0 0 0,18-8 0 0 0,18-7 0 0 0,14-6 0 0 0,14-5 0 0 0,25-4 0 0 0,23-1 0 0 0,30-12 0 0 0,29-9 0 0 0,29-6 0 0 0,38-4 0 0 0,27-7 0 0 0,33-13 0 0 0,25-3 0 0 0,16 2 0 0 0,-2-1 0 0 0,1 10 0 0 0,-14 5 0 0 0,-19 5 0 0 0,-19 8 0 0 0,-25 8 0 0 0,-25 7 0 0 0,-25-1 0 0 0,-22 3 0 0 0,-16 2 0 0 0,-21 2 0 0 0,-25 2 0 0 0,-33 1 0 0 0,-38 0 0 0 0,-49 2 0 0 0,-40-1 0 0 0,-41 1 0 0 0,-29-1 0 0 0,-11 6 0 0 0,-3 1 0 0 0,5 0 0 0 0,26-2 0 0 0,39-1 0 0 0,44-2 0 0 0,34-1 0 0 0,23 0 0 0 0,18-1 0 0 0,14 0 0 0 0,9-1 0 0 0,15 1 0 0 0,15 0 0 0 0,31 0 0 0 0,31 0 0 0 0,37 0 0 0 0,55 0 0 0 0,66 0 0 0 0,64 0 0 0 0,49 0 0 0 0,20-6 0 0 0,-1-1 0 0 0,-29 1 0 0 0,-47 0 0 0 0,-54 2 0 0 0,-54 2 0 0 0,-44 1 0 0 0,-38 0 0 0 0,-27 1 0 0 0,-29 0 0 0 0,-34 1 0 0 0,-33 4 0 0 0,-35 8 0 0 0,-43 22 0 0 0,-48 11 0 0 0,-38 7 0 0 0,-44 12 0 0 0,-15 4 0 0 0,-1-3 0 0 0,18-3 0 0 0,30-7 0 0 0,36-12 0 0 0,32-15 0 0 0,42-6 0 0 0,28-7 0 0 0,22-7 0 0 0,15-4 0 0 0,10-4 0 0 0,14-1 0 0 0,17-1 0 0 0,23-1 0 0 0,24 1 0 0 0,20-5 0 0 0,20-2 0 0 0,31-4 0 0 0,24-6 0 0 0,12-5 0 0 0,19 1 0 0 0,0 0 0 0 0,2-3 0 0 0,-17 4 0 0 0,-20 0 0 0 0,-23 3 0 0 0,-26 0 0 0 0,-22 2 0 0 0,-18 5 0 0 0,-12 4 0 0 0,-6 2 0 0 0,-15 4 0 0 0,-14 0 0 0 0,-24 7 0 0 0,-30 2 0 0 0,-32 5 0 0 0,-28 5 0 0 0,-27 5 0 0 0,-16 5 0 0 0,-3 1 0 0 0,9-3 0 0 0,20-1 0 0 0,26-5 0 0 0,21-5 0 0 0,18-6 0 0 0,15-4 0 0 0,10-3 0 0 0,23-2 0 0 0,35-1 0 0 0,41-11 0 0 0,47-8 0 0 0,53-12 0 0 0,63-16 0 0 0,47-11 0 0 0,29-5 0 0 0,18 2 0 0 0,2 7 0 0 0,-5 7 0 0 0,-25 12 0 0 0,-24 12 0 0 0,-36 5 0 0 0,-30 5 0 0 0,-28 1 0 0 0,-28 1 0 0 0,-32 4 0 0 0,-24 2 0 0 0,-23 3 0 0 0,-16 2 0 0 0,-26 1 0 0 0,-40 0 0 0 0,-36 1 0 0 0,-47 5 0 0 0,-43 12 0 0 0,-35 8 0 0 0,-23 0 0 0 0,-14 1 0 0 0,-8-4 0 0 0,13-7 0 0 0,16 1 0 0 0,25-4 0 0 0,31-4 0 0 0,29-3 0 0 0,27-3 0 0 0,23-2 0 0 0,16 0 0 0 0,11-2 0 0 0,15-5 0 0 0,28-2 0 0 0,38-4 0 0 0,48-12 0 0 0,60-6 0 0 0,57-4 0 0 0,56 5 0 0 0,45-5 0 0 0,12 0 0 0 0,-2-1 0 0 0,-19 6 0 0 0,-24 8 0 0 0,-28 7 0 0 0,-36 7 0 0 0,-40 4 0 0 0,-43 2 0 0 0,-35 2 0 0 0,-29 1 0 0 0,-20-1 0 0 0,-14 0 0 0 0,-19 0 0 0 0,-27 0 0 0 0,-39-1 0 0 0,-48 6 0 0 0,-61 6 0 0 0,-72 2 0 0 0,-70-2 0 0 0,-49 8 0 0 0,-18 0 0 0 0,23-3 0 0 0,37-5 0 0 0,55-3 0 0 0,55-5 0 0 0,44-2 0 0 0,44-1 0 0 0,35-2 0 0 0,24 0 0 0 0,16 0 0 0 0,8 1 0 0 0,19-1 0 0 0,27 1 0 0 0,36-6 0 0 0,57-6 0 0 0,61-13 0 0 0,81-6 0 0 0,77 1 0 0 0,71 1 0 0 0,52-5 0 0 0,18 3 0 0 0,-9 6 0 0 0,-29 9 0 0 0,-53 6 0 0 0,-69 5 0 0 0,-73 3 0 0 0,-71 2 0 0 0,-59 1 0 0 0,-43 1 0 0 0,-44-1 0 0 0,-42 6 0 0 0,-64 0 0 0 0,-88 1 0 0 0,-110 8 0 0 0,-144 2 0 0 0,-159-2 0 0 0,-150 6 0 0 0,-108 0 0 0 0,-81 7 0 0 0,-63-2 0 0 0,-28 0 0 0 0,10-4 0 0 0,48-7 0 0 0,61-5 0 0 0,86-6 0 0 0,102-2 0 0 0,113-3 0 0 0,110-1 0 0 0,99 0 0 0 0,95-5 0 0 0,81-2 0 0 0,59-5 0 0 0,51 0 0 0 0,36 2 0 0 0,24 3 0 0 0,14 3 0 0 0,4 2 0 0 0,8-3 0 0 0,4-7 0 0 0,5-6 0 0 0,8 1 0 0 0,8 2 0 0 0,14 0 0 0 0,17-4 0 0 0,23 3 0 0 0,16-2 0 0 0,32-3 0 0 0,53-3 0 0 0,53-8 0 0 0,56-3 0 0 0,57-1 0 0 0,50-5 0 0 0,45-1 0 0 0,24 8 0 0 0,3 4 0 0 0,-6-4 0 0 0,-16 5 0 0 0,-34 7 0 0 0,-54 8 0 0 0,-58 6 0 0 0,-57 4 0 0 0,-52-1 0 0 0,-45-1 0 0 0,-35 2 0 0 0,-40 1 0 0 0,-45 2 0 0 0,-51 0 0 0 0,-67 2 0 0 0,-85 5 0 0 0,-99 2 0 0 0,-134 5 0 0 0,-110 12 0 0 0,-82 6 0 0 0,-31 9 0 0 0,9 3 0 0 0,39-5 0 0 0,58-5 0 0 0,89-6 0 0 0,84-9 0 0 0,77-7 0 0 0,74-4 0 0 0,51-5 0 0 0,48-1 0 0 0,34-2 0 0 0,26 1 0 0 0,17-1 0 0 0,10 1 0 0 0,5 1 0 0 0,23-6 0 0 0,27-2 0 0 0,36-4 0 0 0,60 0 0 0 0,85-4 0 0 0,101-9 0 0 0,105-1 0 0 0,94 4 0 0 0,71 6 0 0 0,49 11 0 0 0,14 7 0 0 0,-13 7 0 0 0,-22 14 0 0 0,-46 2 0 0 0,-54 3 0 0 0,-60 1 0 0 0,-79-4 0 0 0,-70-1 0 0 0,-75-4 0 0 0,-70-6 0 0 0,-55-5 0 0 0,-39-5 0 0 0,-23-2 0 0 0,-23-2 0 0 0,-30-1 0 0 0,-37 6 0 0 0,-63 1 0 0 0,-79 10 0 0 0,-107 8 0 0 0,-107 11 0 0 0,-117 4 0 0 0,-68 6 0 0 0,-17 1 0 0 0,21-7 0 0 0,54-11 0 0 0,65-10 0 0 0,76-7 0 0 0,80-7 0 0 0,72-3 0 0 0,62-2 0 0 0,58-1 0 0 0,44 0 0 0 0,31 0 0 0 0,19 1 0 0 0,20-5 0 0 0,28-2 0 0 0,33 1 0 0 0,28-4 0 0 0,39-5 0 0 0,42 0 0 0 0,31-2 0 0 0,21 1 0 0 0,11 4 0 0 0,0 4 0 0 0,-6 4 0 0 0,-23 2 0 0 0,-29 2 0 0 0,-26 2 0 0 0,-26-1 0 0 0,-26 1 0 0 0,-23 0 0 0 0,-32-1 0 0 0,-42 1 0 0 0,-62 4 0 0 0,-103 8 0 0 0,-169 11 0 0 0,-174 13 0 0 0,-132 5 0 0 0,-59-5 0 0 0,0 3 0 0 0,52-6 0 0 0,91-9 0 0 0,110-9 0 0 0,117-6 0 0 0,101-6 0 0 0,86-3 0 0 0,63-2 0 0 0,43 0 0 0 0,23-1 0 0 0,17-5 0 0 0,14-6 0 0 0,28-7 0 0 0,45-10 0 0 0,67-16 0 0 0,94-22 0 0 0,111-20 0 0 0,113-10 0 0 0,115-11 0 0 0,76-2 0 0 0,16 12 0 0 0,-27 13 0 0 0,-43 15 0 0 0,-71 15 0 0 0,-72 16 0 0 0,-88 16 0 0 0,-86 11 0 0 0,-75 9 0 0 0,-68 4 0 0 0,-52 2 0 0 0,-37 2 0 0 0,-21-1 0 0 0,-22-1 0 0 0,-27 0 0 0 0,-33 4 0 0 0,-44 7 0 0 0,-60 12 0 0 0,-66 6 0 0 0,-64 15 0 0 0,-74 9 0 0 0,-56-4 0 0 0,-25 0 0 0 0,-13-10 0 0 0,19-10 0 0 0,45-12 0 0 0,57-8 0 0 0,65-7 0 0 0,55-3 0 0 0,49-2 0 0 0,46-2 0 0 0,33 1 0 0 0,25 0 0 0 0,18 1 0 0 0,10 0 0 0 0,15 1 0 0 0,22-6 0 0 0,20-1 0 0 0,27-5 0 0 0,25 0 0 0 0,42 1 0 0 0,54 4 0 0 0,55 1 0 0 0,52 4 0 0 0,21 0 0 0 0,7 2 0 0 0,-13 0 0 0 0,-40 1 0 0 0,-43 5 0 0 0,-47 1 0 0 0,-40 0 0 0 0,-38-1 0 0 0,-27-2 0 0 0,-31 4 0 0 0,-35 5 0 0 0,-38 7 0 0 0,-49 4 0 0 0,-51 15 0 0 0,-65 5 0 0 0,-60 1 0 0 0,-38 9 0 0 0,-31-5 0 0 0,-10-6 0 0 0,1 1 0 0 0,11-7 0 0 0,20-11 0 0 0,38-8 0 0 0,29-9 0 0 0,24-10 0 0 0,24-5 0 0 0,25-7 0 0 0,16-1 0 0 0,8 1 0 0 0,4-2 0 0 0,0 2 0 0 0,-12 3 0 0 0,0-3 0 0 0,0 2 0 0 0,7 2 0 0 0,12 3 0 0 0,26 2 0 0 0,26 2 0 0 0,23 2 0 0 0,17 0 0 0 0,12 0 0 0 0,7 1 0 0 0,13-1 0 0 0,25-5 0 0 0,27-1 0 0 0,45-6 0 0 0,72-11 0 0 0,78-7 0 0 0,91-4 0 0 0,90-11 0 0 0,71-10 0 0 0,38 0 0 0 0,9 4 0 0 0,-10 0 0 0 0,-31 9 0 0 0,-40 11 0 0 0,-33 6 0 0 0,-40 2 0 0 0,-41 4 0 0 0,-51 1 0 0 0,-53 3 0 0 0,-55 4 0 0 0,-52 5 0 0 0,-42 2 0 0 0,-30 2 0 0 0,-33 2 0 0 0,-32 1 0 0 0,-55 10 0 0 0,-91 9 0 0 0,-102 7 0 0 0,-119 19 0 0 0,-110 7 0 0 0,-89 11 0 0 0,-25 5 0 0 0,16-4 0 0 0,65-8 0 0 0,90-13 0 0 0,104-9 0 0 0,95-11 0 0 0,79-9 0 0 0,59-7 0 0 0,41-5 0 0 0,35-3 0 0 0,43-2 0 0 0,53-5 0 0 0,84-7 0 0 0,125-7 0 0 0,162-10 0 0 0,191-21 0 0 0,135-1 0 0 0,84-3 0 0 0,23 8 0 0 0,-42 13 0 0 0,-42 12 0 0 0,-62 10 0 0 0,-59 17 0 0 0,-50 14 0 0 0,-47 15 0 0 0,-62 6 0 0 0,-62 2 0 0 0,-81-6 0 0 0,-78-3 0 0 0,-73-8 0 0 0,-68-7 0 0 0,-56-7 0 0 0,-40-5 0 0 0,-28 2 0 0 0,-20 5 0 0 0,-12 5 0 0 0,-16 1 0 0 0,-32-3 0 0 0,-54 0 0 0 0,-79 10 0 0 0,-119 5 0 0 0,-193 8 0 0 0,-199 19 0 0 0,-160-1 0 0 0,-84-9 0 0 0,-46-2 0 0 0,33-10 0 0 0,73-9 0 0 0,95-10 0 0 0,101-8 0 0 0,98-5 0 0 0,75-13 0 0 0,80-6 0 0 0,67 1 0 0 0,62 2 0 0 0,62 4 0 0 0,55-2 0 0 0,48 0 0 0 0,36 3 0 0 0,30 3 0 0 0,22 1 0 0 0,12 3 0 0 0,14-5 0 0 0,14-1 0 0 0,20-5 0 0 0,34-5 0 0 0,72-6 0 0 0,106-14 0 0 0,137-11 0 0 0,170-4 0 0 0,144-3 0 0 0,88-2 0 0 0,48-3 0 0 0,27 9 0 0 0,-27 8 0 0 0,-36 11 0 0 0,-39 12 0 0 0,-49 8 0 0 0,-35 7 0 0 0,-40 4 0 0 0,-44 2 0 0 0,-55 1 0 0 0,-73 0 0 0 0,-75 0 0 0 0,-83 0 0 0 0,-73-1 0 0 0,-58-1 0 0 0,-43 0 0 0 0,-36 0 0 0 0,-40 0 0 0 0,-52 0 0 0 0,-81 5 0 0 0,-109 13 0 0 0,-156 8 0 0 0,-180 10 0 0 0,-166 10 0 0 0,-112 8 0 0 0,-31 0 0 0 0,34-10 0 0 0,61-1 0 0 0,75-8 0 0 0,69-5 0 0 0,81-7 0 0 0,78-8 0 0 0,91-7 0 0 0,85-3 0 0 0,81-4 0 0 0,68-2 0 0 0,51 0 0 0 0,34-1 0 0 0,41 1 0 0 0,58-6 0 0 0,73-6 0 0 0,111-11 0 0 0,162-8 0 0 0,205-19 0 0 0,147-11 0 0 0,95-7 0 0 0,45 10 0 0 0,21 14 0 0 0,-13 9 0 0 0,-54 12 0 0 0,-75 9 0 0 0,-68 7 0 0 0,-68 5 0 0 0,-63 4 0 0 0,-76 0 0 0 0,-74 2 0 0 0,-77-1 0 0 0,-75 4 0 0 0,-69 3 0 0 0,-62-2 0 0 0,-44-1 0 0 0,-33-2 0 0 0,-32-2 0 0 0,-37 5 0 0 0,-33 0 0 0 0,-51 5 0 0 0,-64 0 0 0 0,-74 4 0 0 0,-76-2 0 0 0,-78-2 0 0 0,-83 6 0 0 0,-59 7 0 0 0,-34-2 0 0 0,-18 6 0 0 0,11-2 0 0 0,21 0 0 0 0,41-5 0 0 0,64-6 0 0 0,85-6 0 0 0,88-4 0 0 0,84-4 0 0 0,68-1 0 0 0,48-2 0 0 0,31 0 0 0 0,32-1 0 0 0,43 2 0 0 0,63-6 0 0 0,94-7 0 0 0,119-12 0 0 0,171-1 0 0 0,166-7 0 0 0,105-4 0 0 0,52 5 0 0 0,20-2 0 0 0,-36 4 0 0 0,-62 7 0 0 0,-86 7 0 0 0,-79 8 0 0 0,-77 3 0 0 0,-74 4 0 0 0,-76 2 0 0 0,-73 0 0 0 0,-67 1 0 0 0,-62-1 0 0 0,-42 0 0 0 0,-33 0 0 0 0,-21-1 0 0 0,-18 6 0 0 0,-23 6 0 0 0,-48 7 0 0 0,-69 5 0 0 0,-109 15 0 0 0,-170 11 0 0 0,-166 8 0 0 0,-119-1 0 0 0,-39-10 0 0 0,19-3 0 0 0,75-8 0 0 0,97-10 0 0 0,117-11 0 0 0,119-6 0 0 0,93-6 0 0 0,75-3 0 0 0,54-2 0 0 0,34 0 0 0 0,34 0 0 0 0,39 1 0 0 0,50-6 0 0 0,70 0 0 0 0,97 0 0 0 0,102 1 0 0 0,86 2 0 0 0,58 2 0 0 0,29 1 0 0 0,4 0 0 0 0,-19 1 0 0 0,-33 1 0 0 0,-51-1 0 0 0,-66 0 0 0 0,-73 6 0 0 0,-71 1 0 0 0,-66 0 0 0 0,-54-2 0 0 0,-38-1 0 0 0,-25-2 0 0 0,-17 5 0 0 0,-18 1 0 0 0,-19 4 0 0 0,-23 0 0 0 0,-40 9 0 0 0,-60 16 0 0 0,-85 8 0 0 0,-104 11 0 0 0,-97 13 0 0 0,-76 0 0 0 0,-31 3 0 0 0,5 6 0 0 0,41-10 0 0 0,67-12 0 0 0,83-15 0 0 0,89-15 0 0 0,76-11 0 0 0,63-9 0 0 0,44-5 0 0 0,29-3 0 0 0,42-1 0 0 0,47-5 0 0 0,67-1 0 0 0,88-5 0 0 0,89-10 0 0 0,88-7 0 0 0,60 3 0 0 0,33-6 0 0 0,4 4 0 0 0,-25 7 0 0 0,-39 7 0 0 0,-52 7 0 0 0,-61 4 0 0 0,-57 3 0 0 0,-53 3 0 0 0,-44 0 0 0 0,-42 0 0 0 0,-34 1 0 0 0,-24-1 0 0 0,-31-1 0 0 0,-35 1 0 0 0,-56 4 0 0 0,-79 2 0 0 0,-105 11 0 0 0,-129 6 0 0 0,-105 1 0 0 0,-97-6 0 0 0,-59-4 0 0 0,-30-6 0 0 0,4-4 0 0 0,32-3 0 0 0,45-7 0 0 0,45-3 0 0 0,43 0 0 0 0,53 2 0 0 0,74 1 0 0 0,69 2 0 0 0,77 1 0 0 0,68 2 0 0 0,52-6 0 0 0,40-1 0 0 0,27-4 0 0 0,23-7 0 0 0,20 1 0 0 0,21-3 0 0 0,30 3 0 0 0,60-7 0 0 0,75-4 0 0 0,97-4 0 0 0,122-16 0 0 0,143-6 0 0 0,110-4 0 0 0,61-3 0 0 0,4 3 0 0 0,-40 7 0 0 0,-68 12 0 0 0,-83 12 0 0 0,-84 1 0 0 0,-91 4 0 0 0,-90 6 0 0 0,-84 6 0 0 0,-61 5 0 0 0,-46 2 0 0 0,-39 3 0 0 0,-37 1 0 0 0,-54 0 0 0 0,-60 0 0 0 0,-104 5 0 0 0,-141 7 0 0 0,-169 2 0 0 0,-124 8 0 0 0,-84 11 0 0 0,-48 5 0 0 0,-1 6 0 0 0,33 2 0 0 0,50-9 0 0 0,67 1 0 0 0,72-6 0 0 0,80-9 0 0 0,86-9 0 0 0,91-6 0 0 0,86-6 0 0 0,72-2 0 0 0,57-2 0 0 0,44-6 0 0 0,47-7 0 0 0,72-17 0 0 0,88-9 0 0 0,97-13 0 0 0,133-13 0 0 0,133-12 0 0 0,132-3 0 0 0,88-9 0 0 0,45 11 0 0 0,6 13 0 0 0,-4 19 0 0 0,-40 6 0 0 0,-52 15 0 0 0,-48 13 0 0 0,-44 7 0 0 0,-55 6 0 0 0,-57 3 0 0 0,-70 0 0 0 0,-89 0 0 0 0,-86 0 0 0 0,-78-1 0 0 0,-63-1 0 0 0,-54-1 0 0 0,-45 1 0 0 0,-56 4 0 0 0,-77 2 0 0 0,-112-1 0 0 0,-142 5 0 0 0,-170 10 0 0 0,-139 13 0 0 0,-94 0 0 0 0,-68 5 0 0 0,-37 7 0 0 0,-9-5 0 0 0,16-4 0 0 0,62 2 0 0 0,77-5 0 0 0,74-3 0 0 0,83-7 0 0 0,77-3 0 0 0,79-4 0 0 0,96 0 0 0 0,74-3 0 0 0,71-4 0 0 0,52-3 0 0 0,44-3 0 0 0,33-3 0 0 0,22-1 0 0 0,12 0 0 0 0,17-1 0 0 0,25 1 0 0 0,27-6 0 0 0,54-2 0 0 0,63-4 0 0 0,74-11 0 0 0,83-7 0 0 0,71-9 0 0 0,51 2 0 0 0,24 2 0 0 0,3 8 0 0 0,-20 7 0 0 0,-37 8 0 0 0,-50 5 0 0 0,-61 5 0 0 0,-69 2 0 0 0,-63 1 0 0 0,-48 1 0 0 0,-40-1 0 0 0,-26 1 0 0 0,-28-2 0 0 0,-38 1 0 0 0,-64-1 0 0 0,-88 6 0 0 0,-105 11 0 0 0,-127 9 0 0 0,-145 11 0 0 0,-111 9 0 0 0,-56 2 0 0 0,-7 4 0 0 0,24-8 0 0 0,34-10 0 0 0,39-6 0 0 0,47-8 0 0 0,52-8 0 0 0,52-5 0 0 0,63-4 0 0 0,58-3 0 0 0,53-1 0 0 0,39 0 0 0 0,42-1 0 0 0,48 1 0 0 0,41 0 0 0 0,37 1 0 0 0,29-1 0 0 0,19 1 0 0 0,12 0 0 0 0,16-5 0 0 0,26-7 0 0 0,38-2 0 0 0,63-14 0 0 0,65-7 0 0 0,77-4 0 0 0,74-11 0 0 0,66-1 0 0 0,56-4 0 0 0,30-8 0 0 0,-3 7 0 0 0,-29 7 0 0 0,-44 13 0 0 0,-54 6 0 0 0,-70 9 0 0 0,-68 8 0 0 0,-53 6 0 0 0,-50 4 0 0 0,-47 3 0 0 0,-57 1 0 0 0,-66 6 0 0 0,-113 12 0 0 0,-148 19 0 0 0,-190 19 0 0 0,-177 10 0 0 0,-140 15 0 0 0,-84 15 0 0 0,-24 6 0 0 0,36-3 0 0 0,76-13 0 0 0,88-7 0 0 0,89-15 0 0 0,103-15 0 0 0,95-10 0 0 0,98-12 0 0 0,88-10 0 0 0,67-9 0 0 0,61-6 0 0 0,38-3 0 0 0,31-1 0 0 0,20-2 0 0 0,14 1 0 0 0,6 0 0 0 0,8-4 0 0 0,17-2 0 0 0,20-4 0 0 0,12-1 0 0 0,6 2 0 0 0,1-2 0 0 0,1 1 0 0 0,-2-3 0 0 0,-2 2 0 0 0,-1-3 0 0 0,-1 1 0 0 0,-2 4 0 0 0,-10 3 0 0 0,-26 9 0 0 0,-42 9 0 0 0,-73 13 0 0 0,-110 9 0 0 0,-112 4 0 0 0,-88 11 0 0 0,-55-2 0 0 0,2-8 0 0 0,30-11 0 0 0,55-10 0 0 0,74-8 0 0 0,76-4 0 0 0,75-4 0 0 0,52-7 0 0 0,40-2 0 0 0,29 0 0 0 0,18 2 0 0 0,9-3 0 0 0,9-6 0 0 0,3-4 0 0 0,2-5 0 0 0,4-4 0 0 0,3-1 0 0 0,2-2 0 0 0,1 0 0 0 0,1 0 0 0 0,12 5 0 0 0,13 3 0 0 0,8-7 0 0 0,15-2 0 0 0,15 5 0 0 0,17-5 0 0 0,12-1 0 0 0,5 0 0 0 0,19 0 0 0 0,21-10 0 0 0,13-8 0 0 0,19-6 0 0 0,18 2 0 0 0,18-5 0 0 0,13-4 0 0 0,-5 5 0 0 0,-18 7 0 0 0,-25 7 0 0 0,-32 6 0 0 0,-33 10 0 0 0,-30 5 0 0 0,-22 6 0 0 0,-31 13 0 0 0,-40 11 0 0 0,-54 17 0 0 0,-63 24 0 0 0,-71 22 0 0 0,-65 19 0 0 0,-34 6 0 0 0,-12 3 0 0 0,21-9 0 0 0,34-15 0 0 0,41-14 0 0 0,47-11 0 0 0,38-14 0 0 0,36-13 0 0 0,30-9 0 0 0,21-7 0 0 0,15-4 0 0 0,17-8 0 0 0,28-7 0 0 0,34-6 0 0 0,24-6 0 0 0,22-8 0 0 0,16-3 0 0 0,2 4 0 0 0,-3 3 0 0 0,-9 1 0 0 0,-15 6 0 0 0,-11 2 0 0 0,-13 4 0 0 0,-10 6 0 0 0,-24 4 0 0 0,-38 10 0 0 0,-26 9 0 0 0,-39 13 0 0 0,-32 19 0 0 0,-35 7 0 0 0,-12 1 0 0 0,-2 1 0 0 0,11-2 0 0 0,14-4 0 0 0,21-5 0 0 0,23-9 0 0 0,18-11 0 0 0,15-8 0 0 0,17-1 0 0 0,11-3 0 0 0,5-3 0 0 0,2-2 0 0 0,-1-2 0 0 0,4-7 0 0 0,10-8 0 0 0,23-11 0 0 0,31-8 0 0 0,44-15 0 0 0,50-19 0 0 0,55-21 0 0 0,52-16 0 0 0,37-11 0 0 0,19 2 0 0 0,1-1 0 0 0,-10 14 0 0 0,-32 13 0 0 0,-29 16 0 0 0,-44 14 0 0 0,-42 12 0 0 0,-35 8 0 0 0,-32 10 0 0 0,-23 9 0 0 0,-27 13 0 0 0,-28 13 0 0 0,-41 15 0 0 0,-45 25 0 0 0,-45 14 0 0 0,-48 18 0 0 0,-41 16 0 0 0,-20 3 0 0 0,-1-6 0 0 0,19-2 0 0 0,26-12 0 0 0,36-20 0 0 0,40-20 0 0 0,35-11 0 0 0,26-11 0 0 0,19-2 0 0 0,10-6 0 0 0,5-3 0 0 0,13-3 0 0 0,18-7 0 0 0,13-10 0 0 0,20-1 0 0 0,25-4 0 0 0,27-10 0 0 0,30-5 0 0 0,21-2 0 0 0,24-6 0 0 0,14-7 0 0 0,15 0 0 0 0,11-2 0 0 0,-4 6 0 0 0,-3 7 0 0 0,-16 3 0 0 0,-27 8 0 0 0,-25 3 0 0 0,-23 6 0 0 0,-26-1 0 0 0,-16 4 0 0 0,-13 4 0 0 0,-12 4 0 0 0,-6 2 0 0 0,-15 8 0 0 0,-21 8 0 0 0,-27 8 0 0 0,-29 16 0 0 0,-37 12 0 0 0,-24 9 0 0 0,-18 11 0 0 0,-7 4 0 0 0,-6 0 0 0 0,17-6 0 0 0,16-10 0 0 0,21-14 0 0 0,23-14 0 0 0,17-6 0 0 0,13-8 0 0 0,25-5 0 0 0,25-11 0 0 0,32-9 0 0 0,58-13 0 0 0,59-20 0 0 0,46-6 0 0 0,51-6 0 0 0,31-9 0 0 0,14 1 0 0 0,-2 6 0 0 0,-8-3 0 0 0,-27 4 0 0 0,-37 6 0 0 0,-31 6 0 0 0,-31 12 0 0 0,-34 5 0 0 0,-33 8 0 0 0,-28 7 0 0 0,-20 6 0 0 0,-13 4 0 0 0,-28 7 0 0 0,-31 15 0 0 0,-28 14 0 0 0,-36 12 0 0 0,-46 9 0 0 0,-27 16 0 0 0,-27 8 0 0 0,-20-6 0 0 0,4-3 0 0 0,22-3 0 0 0,31-13 0 0 0,30-10 0 0 0,31-12 0 0 0,30-7 0 0 0,21-7 0 0 0,11-6 0 0 0,5-5 0 0 0,22-4 0 0 0,23-7 0 0 0,28-3 0 0 0,42-6 0 0 0,33-5 0 0 0,42-15 0 0 0,36-8 0 0 0,30-2 0 0 0,29 2 0 0 0,17 2 0 0 0,4-2 0 0 0,1 0 0 0 0,-10 8 0 0 0,-16 4 0 0 0,-34 7 0 0 0,-25 2 0 0 0,-30 5 0 0 0,-27 0 0 0 0,-23 2 0 0 0,-26 4 0 0 0,-23 4 0 0 0,-19 2 0 0 0,-12 3 0 0 0,-8 0 0 0 0,-9 7 0 0 0,-19 7 0 0 0,-25 7 0 0 0,-26 5 0 0 0,-14 9 0 0 0,-19 4 0 0 0,-11-4 0 0 0,-5-4 0 0 0,2 0 0 0 0,7-1 0 0 0,14-5 0 0 0,14-6 0 0 0,6-2 0 0 0,7-3 0 0 0,7-3 0 0 0,14-5 0 0 0,34-2 0 0 0,37-2 0 0 0,41-1 0 0 0,55-5 0 0 0,67-14 0 0 0,61-8 0 0 0,37-4 0 0 0,21 2 0 0 0,7 6 0 0 0,-11 3 0 0 0,-13 3 0 0 0,-21 6 0 0 0,-24-1 0 0 0,-40 1 0 0 0,-38 3 0 0 0,-29 3 0 0 0,-26 2 0 0 0,-30 1 0 0 0,-21 2 0 0 0,-20 0 0 0 0,-15 0 0 0 0,-9 1 0 0 0,-18 5 0 0 0,-15 1 0 0 0,-21 5 0 0 0,-22 6 0 0 0,-21 11 0 0 0,-11 4 0 0 0,-4-2 0 0 0,1-1 0 0 0,7-6 0 0 0,10-7 0 0 0,9-7 0 0 0,13 1 0 0 0,7-2 0 0 0,3-2 0 0 0,11-2 0 0 0,24-3 0 0 0,31-1 0 0 0,35-1 0 0 0,48 0 0 0 0,54 0 0 0 0,72-1 0 0 0,52-4 0 0 0,64-13 0 0 0,60-3 0 0 0,26 2 0 0 0,5 4 0 0 0,-22 5 0 0 0,-32-2 0 0 0,-47 2 0 0 0,-64 3 0 0 0,-60 2 0 0 0,-58 1 0 0 0,-49 3 0 0 0,-41 0 0 0 0,-28 2 0 0 0,-19-1 0 0 0,-21 1 0 0 0,-29 4 0 0 0,-28 8 0 0 0,-24 6 0 0 0,-21 11 0 0 0,-17 6 0 0 0,-2-4 0 0 0,6-2 0 0 0,10-6 0 0 0,20-1 0 0 0,16-6 0 0 0,12-4 0 0 0,7-6 0 0 0,16-3 0 0 0,31-3 0 0 0,35-1 0 0 0,46-1 0 0 0,71 0 0 0 0,86-10 0 0 0,81-4 0 0 0,78-4 0 0 0,81-10 0 0 0,53 0 0 0 0,28 6 0 0 0,7 5 0 0 0,-15 7 0 0 0,-24 5 0 0 0,-52 4 0 0 0,-55 1 0 0 0,-59 2 0 0 0,-56 0 0 0 0,-55 1 0 0 0,-58-1 0 0 0,-57-1 0 0 0,-44 1 0 0 0,-34-1 0 0 0,-23 0 0 0 0,-15 0 0 0 0,-24 6 0 0 0,-23 1 0 0 0,-35 5 0 0 0,-58 5 0 0 0,-73 6 0 0 0,-75 9 0 0 0,-68 10 0 0 0,-48-2 0 0 0,-13 2 0 0 0,21 0 0 0 0,47-8 0 0 0,60-9 0 0 0,65-9 0 0 0,58-7 0 0 0,48-6 0 0 0,32-2 0 0 0,32-8 0 0 0,40-7 0 0 0,54-7 0 0 0,78-5 0 0 0,99-14 0 0 0,149-16 0 0 0,156-19 0 0 0,115-3 0 0 0,77 1 0 0 0,28 4 0 0 0,9 8 0 0 0,-28 16 0 0 0,-47 16 0 0 0,-48 14 0 0 0,-42-1 0 0 0,-35 3 0 0 0,-33 5 0 0 0,-30 4 0 0 0,-24-2 0 0 0,-18 1 0 0 0,-14-4 0 0 0,-35 1 0 0 0,-58 3 0 0 0,-71 2 0 0 0,-70 2 0 0 0,-70 3 0 0 0,-56 1 0 0 0,-40 1 0 0 0,-37 0 0 0 0,-39 1 0 0 0,-49-1 0 0 0,-67 1 0 0 0,-86-1 0 0 0,-91 0 0 0 0,-89 0 0 0 0,-78 1 0 0 0,-81-1 0 0 0,-41 10 0 0 0,-25 4 0 0 0,-25 5 0 0 0,-8-1 0 0 0,-4-4 0 0 0,13 7 0 0 0,38-1 0 0 0,41 2 0 0 0,54-2 0 0 0,71-1 0 0 0,78-2 0 0 0,91-5 0 0 0,79-4 0 0 0,68-3 0 0 0,49-3 0 0 0,32-2 0 0 0,29 0 0 0 0,32-6 0 0 0,39-2 0 0 0,63-10 0 0 0,111-13 0 0 0,186-22 0 0 0,186-12 0 0 0,159-7 0 0 0,98 0 0 0 0,36 5 0 0 0,-30 15 0 0 0,-35 17 0 0 0,-47 13 0 0 0,-63 11 0 0 0,-58 7 0 0 0,-52 10 0 0 0,-62 4 0 0 0,-34 0 0 0 0,1-2 0 0 0,-8-2 0 0 0,-37-2 0 0 0,-57-2 0 0 0,-62-1 0 0 0,-70-1 0 0 0,-62 0 0 0 0,-63 0 0 0 0,-42-1 0 0 0,-31 1 0 0 0,-19 0 0 0 0,-10-1 0 0 0,-10 1 0 0 0,-6 0 0 0 0,-1 0 0 0 0,-37 6 0 0 0,-79 1 0 0 0,-104 5 0 0 0,-150 11 0 0 0,-181 12 0 0 0,-148 0 0 0 0,-87-5 0 0 0,-35-4 0 0 0,6 6 0 0 0,34 1 0 0 0,58-3 0 0 0,56 2 0 0 0,65 2 0 0 0,65 0 0 0 0,65-5 0 0 0,53 2 0 0 0,64-3 0 0 0,54-2 0 0 0,51-5 0 0 0,50-6 0 0 0,38-6 0 0 0,27-4 0 0 0,27-3 0 0 0,18-2 0 0 0,13-1 0 0 0,8 0 0 0 0,14 0 0 0 0,16 0 0 0 0,17 0 0 0 0,23 1 0 0 0,35-1 0 0 0,48 1 0 0 0,56-10 0 0 0,45-4 0 0 0,53 0 0 0 0,59 4 0 0 0,57-3 0 0 0,41-4 0 0 0,27 0 0 0 0,-3 4 0 0 0,-15 4 0 0 0,-30 3 0 0 0,-32 3 0 0 0,-39 2 0 0 0,-50 1 0 0 0,-55 0 0 0 0,-51 1 0 0 0,-47 0 0 0 0,-36-1 0 0 0,-31 1 0 0 0,-21-1 0 0 0,-16 0 0 0 0,-7 0 0 0 0,-19 0 0 0 0,-17 0 0 0 0,-28 0 0 0 0,-29 0 0 0 0,-30 0 0 0 0,-25 0 0 0 0,-30 0 0 0 0,-9 0 0 0 0,5 0 0 0 0,13 5 0 0 0,21 2 0 0 0,25 0 0 0 0,18-1 0 0 0,16-3 0 0 0,15 0 0 0 0,8-2 0 0 0,6 0 0 0 0,25-1 0 0 0,29-1 0 0 0,58 1 0 0 0,79-11 0 0 0,92-8 0 0 0,94-2 0 0 0,45 3 0 0 0,16 0 0 0 0,-30 2 0 0 0,-42 4 0 0 0,-56 5 0 0 0,-50 2 0 0 0,-41 3 0 0 0,-43 2 0 0 0,-30 0 0 0 0,-18 1 0 0 0,-15 0 0 0 0,-10 0 0 0 0,-13-1 0 0 0,-5 1 0 0 0,-1-1 0 0 0,-4 0 0 0 0,0 0 0 0 0,-2 0 0 0 0,1 0 0 0 0,3 0 0 0 0,4 0 0 0 0,-2 0 0 0 0,1 0 0 0 0,2 0 0 0 0,-4 0 0 0 0,1 0 0 0 0,-3 0 0 0 0,5 0 0 0 0,10 0 0 0 0,15-6 0 0 0,11-1 0 0 0,-1 1 0 0 0,-4 0 0 0 0,-16 2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02T18:40:33.90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15229 8726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6/18/25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31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6/18/25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65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6/18/25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03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6/18/25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29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6/18/25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56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6/18/25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90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6/18/25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83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6/18/25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02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6/18/25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46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6/18/25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80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CFDD9-CD6C-4E1E-9C14-D7EA65D18A5B}" type="datetimeFigureOut">
              <a:rPr lang="en-US" smtClean="0"/>
              <a:t>6/18/25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1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CFDD9-CD6C-4E1E-9C14-D7EA65D18A5B}" type="datetimeFigureOut">
              <a:rPr lang="en-US" smtClean="0"/>
              <a:t>6/18/25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5486B-A9AD-4F1D-93ED-538DB64B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74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12" Type="http://schemas.openxmlformats.org/officeDocument/2006/relationships/customXml" Target="../ink/ink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customXml" Target="../ink/ink1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customXml" Target="../ink/ink3.xml"/><Relationship Id="rId4" Type="http://schemas.openxmlformats.org/officeDocument/2006/relationships/image" Target="../media/image1.png"/><Relationship Id="rId9" Type="http://schemas.openxmlformats.org/officeDocument/2006/relationships/image" Target="../media/image4.png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0.jpe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video" Target="../media/media12.mp4"/><Relationship Id="rId7" Type="http://schemas.openxmlformats.org/officeDocument/2006/relationships/image" Target="../media/image31.png"/><Relationship Id="rId2" Type="http://schemas.microsoft.com/office/2007/relationships/media" Target="../media/media12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13.m4a"/><Relationship Id="rId4" Type="http://schemas.microsoft.com/office/2007/relationships/media" Target="../media/media13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11" Type="http://schemas.openxmlformats.org/officeDocument/2006/relationships/image" Target="../media/image7.png"/><Relationship Id="rId5" Type="http://schemas.openxmlformats.org/officeDocument/2006/relationships/diagramData" Target="../diagrams/data1.xml"/><Relationship Id="rId10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diagramLayout" Target="../diagrams/layout2.xml"/><Relationship Id="rId12" Type="http://schemas.openxmlformats.org/officeDocument/2006/relationships/image" Target="../media/image19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Data" Target="../diagrams/data2.xml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microsoft.com/office/2007/relationships/diagramDrawing" Target="../diagrams/drawing2.xml"/><Relationship Id="rId4" Type="http://schemas.openxmlformats.org/officeDocument/2006/relationships/customXml" Target="../ink/ink5.xml"/><Relationship Id="rId9" Type="http://schemas.openxmlformats.org/officeDocument/2006/relationships/diagramColors" Target="../diagrams/colors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7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1C1AD2-46FE-7A03-9449-E5C33FD92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344" y="0"/>
            <a:ext cx="10389112" cy="6858000"/>
          </a:xfrm>
          <a:prstGeom prst="rect">
            <a:avLst/>
          </a:prstGeom>
        </p:spPr>
      </p:pic>
      <p:pic>
        <p:nvPicPr>
          <p:cNvPr id="4" name="Picture 3" descr="A colorful symbol with text&#10;&#10;Description automatically generated with medium confidence">
            <a:extLst>
              <a:ext uri="{FF2B5EF4-FFF2-40B4-BE49-F238E27FC236}">
                <a16:creationId xmlns:a16="http://schemas.microsoft.com/office/drawing/2014/main" id="{B1061A9C-1EFF-FCDC-8149-81482334FF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329" y="4025900"/>
            <a:ext cx="1122371" cy="11249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01AAE13-0DF4-7E5A-C2EC-E602F0B9F769}"/>
                  </a:ext>
                </a:extLst>
              </p14:cNvPr>
              <p14:cNvContentPartPr/>
              <p14:nvPr/>
            </p14:nvContentPartPr>
            <p14:xfrm>
              <a:off x="4051547" y="6349306"/>
              <a:ext cx="2855018" cy="361372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01AAE13-0DF4-7E5A-C2EC-E602F0B9F7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33548" y="6331327"/>
                <a:ext cx="2890656" cy="3969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A05339C-FB21-C510-F2D9-F34C80D576C7}"/>
                  </a:ext>
                </a:extLst>
              </p14:cNvPr>
              <p14:cNvContentPartPr/>
              <p14:nvPr/>
            </p14:nvContentPartPr>
            <p14:xfrm>
              <a:off x="4252955" y="6169904"/>
              <a:ext cx="3219178" cy="575068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A05339C-FB21-C510-F2D9-F34C80D576C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34957" y="6151911"/>
                <a:ext cx="3254815" cy="610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5B85720-EBBF-A43F-3875-D16EEB4A33E7}"/>
                  </a:ext>
                </a:extLst>
              </p14:cNvPr>
              <p14:cNvContentPartPr/>
              <p14:nvPr/>
            </p14:nvContentPartPr>
            <p14:xfrm>
              <a:off x="13772030" y="3650316"/>
              <a:ext cx="14007" cy="14007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5B85720-EBBF-A43F-3875-D16EEB4A33E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071680" y="2949966"/>
                <a:ext cx="1400700" cy="1400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D80C127-DBDC-CE66-EECC-B16CC82B22A5}"/>
                  </a:ext>
                </a:extLst>
              </p14:cNvPr>
              <p14:cNvContentPartPr/>
              <p14:nvPr/>
            </p14:nvContentPartPr>
            <p14:xfrm>
              <a:off x="398871" y="6222447"/>
              <a:ext cx="12045786" cy="570387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D80C127-DBDC-CE66-EECC-B16CC82B22A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0872" y="6204454"/>
                <a:ext cx="12081424" cy="606014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extLst>
              <a:ext uri="{FF2B5EF4-FFF2-40B4-BE49-F238E27FC236}">
                <a16:creationId xmlns:a16="http://schemas.microsoft.com/office/drawing/2014/main" id="{E8C30EEB-3EEC-FB2A-89DC-0C655783B2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76"/>
    </mc:Choice>
    <mc:Fallback xmlns="">
      <p:transition spd="slow" advTm="33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84129656-ED51-8178-E104-EB451E292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21" y="300790"/>
            <a:ext cx="11081530" cy="6455979"/>
          </a:xfrm>
          <a:prstGeom prst="rect">
            <a:avLst/>
          </a:prstGeom>
        </p:spPr>
      </p:pic>
      <p:pic>
        <p:nvPicPr>
          <p:cNvPr id="6" name="Audio Recording 3 May 2025 at 2:48:30 AM">
            <a:hlinkClick r:id="" action="ppaction://media"/>
            <a:extLst>
              <a:ext uri="{FF2B5EF4-FFF2-40B4-BE49-F238E27FC236}">
                <a16:creationId xmlns:a16="http://schemas.microsoft.com/office/drawing/2014/main" id="{A7BA2BB4-4295-6550-D37C-3CF0CD5056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86453" y="534009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0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dio Recording 3 May 2025 at 2:50:08 AM">
            <a:hlinkClick r:id="" action="ppaction://media"/>
            <a:extLst>
              <a:ext uri="{FF2B5EF4-FFF2-40B4-BE49-F238E27FC236}">
                <a16:creationId xmlns:a16="http://schemas.microsoft.com/office/drawing/2014/main" id="{2FA62B74-A780-9E5A-AA73-B40139AD6C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55136" y="5241144"/>
            <a:ext cx="812800" cy="812800"/>
          </a:xfrm>
          <a:prstGeom prst="rect">
            <a:avLst/>
          </a:prstGeom>
        </p:spPr>
      </p:pic>
      <p:pic>
        <p:nvPicPr>
          <p:cNvPr id="5" name="Picture 4" descr="A model of a machine&#10;&#10;Description automatically generated">
            <a:extLst>
              <a:ext uri="{FF2B5EF4-FFF2-40B4-BE49-F238E27FC236}">
                <a16:creationId xmlns:a16="http://schemas.microsoft.com/office/drawing/2014/main" id="{5FF49DFF-989C-8C86-055C-5B4170403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063" y="184748"/>
            <a:ext cx="8695730" cy="643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65804" y="0"/>
            <a:ext cx="514891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>
                <a:latin typeface="Cambria" panose="02040503050406030204" pitchFamily="18" charset="0"/>
                <a:ea typeface="Cambria" panose="02040503050406030204" pitchFamily="18" charset="0"/>
              </a:rPr>
              <a:t>Motion Analysis / Study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778924" y="630942"/>
            <a:ext cx="445572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9FF54EC-5F54-0225-89E4-3BAF76DE2F27}"/>
              </a:ext>
            </a:extLst>
          </p:cNvPr>
          <p:cNvSpPr txBox="1"/>
          <p:nvPr/>
        </p:nvSpPr>
        <p:spPr>
          <a:xfrm>
            <a:off x="538619" y="977030"/>
            <a:ext cx="11563610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Analyzed the angular velocity and acceleration of Geneva wheel and blade.</a:t>
            </a:r>
          </a:p>
          <a:p>
            <a:pPr marL="228600" indent="-228600">
              <a:buFont typeface="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Ensured no jamming or excessive vibration during operation</a:t>
            </a:r>
            <a:r>
              <a:rPr lang="en-US">
                <a:latin typeface="fkGroteskNeue"/>
              </a:rPr>
              <a:t>.</a:t>
            </a:r>
          </a:p>
          <a:p>
            <a:pP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 Timing of feed and cut is mechanically synchronized.</a:t>
            </a:r>
            <a:endParaRPr lang="en-US" sz="2400">
              <a:latin typeface="fkGroteskNeue"/>
            </a:endParaRPr>
          </a:p>
          <a:p>
            <a:pP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 Analysis confirms consistent step rotation and motion transfer.</a:t>
            </a:r>
            <a:endParaRPr lang="en-US" sz="2400"/>
          </a:p>
          <a:p>
            <a:pPr marL="228600" indent="-228600">
              <a:buFont typeface=""/>
              <a:buChar char="•"/>
            </a:pPr>
            <a:endParaRPr lang="en-US">
              <a:latin typeface="fkGroteskNeue"/>
            </a:endParaRPr>
          </a:p>
        </p:txBody>
      </p:sp>
      <p:pic>
        <p:nvPicPr>
          <p:cNvPr id="4" name="final_atharvA">
            <a:hlinkClick r:id="" action="ppaction://media"/>
            <a:extLst>
              <a:ext uri="{FF2B5EF4-FFF2-40B4-BE49-F238E27FC236}">
                <a16:creationId xmlns:a16="http://schemas.microsoft.com/office/drawing/2014/main" id="{F8D7DC9A-48F5-4D07-5846-9BFF73141B7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39351" y="2813649"/>
            <a:ext cx="6475563" cy="3631722"/>
          </a:xfrm>
          <a:prstGeom prst="rect">
            <a:avLst/>
          </a:prstGeom>
        </p:spPr>
      </p:pic>
      <p:pic>
        <p:nvPicPr>
          <p:cNvPr id="6" name="Audio 5">
            <a:extLst>
              <a:ext uri="{FF2B5EF4-FFF2-40B4-BE49-F238E27FC236}">
                <a16:creationId xmlns:a16="http://schemas.microsoft.com/office/drawing/2014/main" id="{6187F934-A35F-B12C-6D2C-48E6359B216F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424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16"/>
    </mc:Choice>
    <mc:Fallback xmlns="">
      <p:transition spd="slow" advTm="42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198" objId="4"/>
        <p14:stopEvt time="10088" objId="4"/>
        <p14:playEvt time="37166" objId="4"/>
        <p14:pauseEvt time="41154" objId="4"/>
        <p14:stopEvt time="42516" objId="4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45236" y="0"/>
            <a:ext cx="419005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latin typeface="Cambria" panose="02040503050406030204" pitchFamily="18" charset="0"/>
                <a:ea typeface="Cambria" panose="02040503050406030204" pitchFamily="18" charset="0"/>
              </a:rPr>
              <a:t>Fabrication Details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778924" y="630942"/>
            <a:ext cx="445572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4A1F008-AB8C-206E-2B1F-A3516C212FDB}"/>
              </a:ext>
            </a:extLst>
          </p:cNvPr>
          <p:cNvSpPr txBox="1"/>
          <p:nvPr/>
        </p:nvSpPr>
        <p:spPr>
          <a:xfrm>
            <a:off x="632564" y="1290181"/>
            <a:ext cx="6333994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>
                <a:solidFill>
                  <a:srgbClr val="40404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</a:rPr>
              <a:t>Materials Used:</a:t>
            </a:r>
            <a:endParaRPr lang="en-US" sz="2400" u="sng">
              <a:latin typeface="Calibri"/>
              <a:ea typeface="Calibri"/>
              <a:cs typeface="Calibri"/>
            </a:endParaRPr>
          </a:p>
          <a:p>
            <a:pPr marL="800100" lvl="2" indent="-342900">
              <a:buFont typeface="Wingdings"/>
              <a:buChar char="§"/>
            </a:pPr>
            <a:r>
              <a:rPr lang="en-US" sz="2400">
                <a:solidFill>
                  <a:srgbClr val="404040"/>
                </a:solidFill>
                <a:highlight>
                  <a:srgbClr val="FFFFFF"/>
                </a:highlight>
                <a:latin typeface="DeepSeek-CJK-patch"/>
              </a:rPr>
              <a:t>Mild steel frame</a:t>
            </a:r>
          </a:p>
          <a:p>
            <a:pPr marL="800100" lvl="2" indent="-342900">
              <a:buFont typeface="Wingdings"/>
              <a:buChar char="§"/>
            </a:pPr>
            <a:r>
              <a:rPr lang="en-US" sz="2400">
                <a:solidFill>
                  <a:srgbClr val="404040"/>
                </a:solidFill>
                <a:highlight>
                  <a:srgbClr val="FFFFFF"/>
                </a:highlight>
                <a:latin typeface="DeepSeek-CJK-patch"/>
              </a:rPr>
              <a:t>High-carbon steel blade</a:t>
            </a:r>
          </a:p>
          <a:p>
            <a:pPr marL="800100" lvl="2" indent="-342900">
              <a:buFont typeface="Wingdings"/>
              <a:buChar char="§"/>
            </a:pPr>
            <a:r>
              <a:rPr lang="en-US" sz="2400">
                <a:solidFill>
                  <a:srgbClr val="404040"/>
                </a:solidFill>
                <a:highlight>
                  <a:srgbClr val="FFFFFF"/>
                </a:highlight>
                <a:latin typeface="DeepSeek-CJK-patch"/>
              </a:rPr>
              <a:t>3D-printed Geneva wheel (or acrylic).</a:t>
            </a:r>
          </a:p>
          <a:p>
            <a:r>
              <a:rPr lang="en-US" sz="2400" b="1" u="sng">
                <a:solidFill>
                  <a:srgbClr val="404040"/>
                </a:solidFill>
                <a:highlight>
                  <a:srgbClr val="FFFFFF"/>
                </a:highlight>
                <a:ea typeface="+mn-lt"/>
                <a:cs typeface="+mn-lt"/>
              </a:rPr>
              <a:t>Assembly steps:</a:t>
            </a:r>
            <a:endParaRPr lang="en-US" sz="2400" b="1" u="sng">
              <a:solidFill>
                <a:srgbClr val="404040"/>
              </a:solidFill>
              <a:highlight>
                <a:srgbClr val="FFFFFF"/>
              </a:highlight>
              <a:latin typeface="DeepSeek-CJK-patch"/>
            </a:endParaRPr>
          </a:p>
          <a:p>
            <a:pPr marL="800100" lvl="1" indent="-342900">
              <a:buFont typeface="Wingdings"/>
              <a:buChar char="§"/>
            </a:pPr>
            <a:r>
              <a:rPr lang="en-US" sz="2400">
                <a:solidFill>
                  <a:srgbClr val="404040"/>
                </a:solidFill>
                <a:highlight>
                  <a:srgbClr val="FFFFFF"/>
                </a:highlight>
                <a:ea typeface="+mn-lt"/>
                <a:cs typeface="+mn-lt"/>
              </a:rPr>
              <a:t>Mount Geneva wheel and drive pin.</a:t>
            </a:r>
            <a:endParaRPr lang="en-US" sz="2400">
              <a:ea typeface="Calibri"/>
              <a:cs typeface="Calibri"/>
            </a:endParaRPr>
          </a:p>
          <a:p>
            <a:pPr marL="800100" lvl="1" indent="-342900">
              <a:buFont typeface="Wingdings"/>
              <a:buChar char="§"/>
            </a:pPr>
            <a:r>
              <a:rPr lang="en-US" sz="2400">
                <a:solidFill>
                  <a:srgbClr val="404040"/>
                </a:solidFill>
                <a:highlight>
                  <a:srgbClr val="FFFFFF"/>
                </a:highlight>
                <a:ea typeface="+mn-lt"/>
                <a:cs typeface="+mn-lt"/>
              </a:rPr>
              <a:t>Align blade with paper feed.</a:t>
            </a:r>
            <a:endParaRPr lang="en-US" sz="2400">
              <a:ea typeface="Calibri"/>
              <a:cs typeface="Calibri"/>
            </a:endParaRPr>
          </a:p>
          <a:p>
            <a:pPr marL="800100" lvl="1" indent="-342900">
              <a:buFont typeface="Wingdings"/>
              <a:buChar char="§"/>
            </a:pPr>
            <a:r>
              <a:rPr lang="en-US" sz="2400">
                <a:solidFill>
                  <a:srgbClr val="404040"/>
                </a:solidFill>
                <a:highlight>
                  <a:srgbClr val="FFFFFF"/>
                </a:highlight>
                <a:ea typeface="+mn-lt"/>
                <a:cs typeface="+mn-lt"/>
              </a:rPr>
              <a:t>Integrate motor and control circuit.</a:t>
            </a: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28600" lvl="1" indent="-228600">
              <a:buFont typeface="Wingdings"/>
              <a:buChar char="§"/>
            </a:pPr>
            <a:endParaRPr lang="en-US">
              <a:solidFill>
                <a:srgbClr val="404040"/>
              </a:solidFill>
              <a:highlight>
                <a:srgbClr val="FFFFFF"/>
              </a:highlight>
              <a:latin typeface="DeepSeek-CJK-patch"/>
            </a:endParaRPr>
          </a:p>
        </p:txBody>
      </p:sp>
      <p:pic>
        <p:nvPicPr>
          <p:cNvPr id="7" name="Audio Recording 3 May 2025 at 6:10:03 PM">
            <a:hlinkClick r:id="" action="ppaction://media"/>
            <a:extLst>
              <a:ext uri="{FF2B5EF4-FFF2-40B4-BE49-F238E27FC236}">
                <a16:creationId xmlns:a16="http://schemas.microsoft.com/office/drawing/2014/main" id="{46ABAD98-F440-DD50-E3A2-72B7BC22F1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5020" y="543472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4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38"/>
    </mc:Choice>
    <mc:Fallback xmlns="">
      <p:transition spd="slow" advTm="37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9850" y="0"/>
            <a:ext cx="276082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>
                <a:latin typeface="Cambria" panose="02040503050406030204" pitchFamily="18" charset="0"/>
                <a:ea typeface="Cambria" panose="02040503050406030204" pitchFamily="18" charset="0"/>
              </a:rPr>
              <a:t>Conclusions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778924" y="630942"/>
            <a:ext cx="445572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3DF9D63-C422-CEC2-7E8A-5E26D568E150}"/>
              </a:ext>
            </a:extLst>
          </p:cNvPr>
          <p:cNvSpPr txBox="1"/>
          <p:nvPr/>
        </p:nvSpPr>
        <p:spPr>
          <a:xfrm>
            <a:off x="183715" y="1060537"/>
            <a:ext cx="9663830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2400">
                <a:latin typeface="fkGroteskNeue"/>
              </a:rPr>
              <a:t>Provides an efficient, precise, and safe solution for automated paper cutting.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342900" indent="-342900">
              <a:buFont typeface="Wingdings"/>
              <a:buChar char="§"/>
            </a:pPr>
            <a:r>
              <a:rPr lang="en-US" sz="2400">
                <a:latin typeface="fkGroteskNeue"/>
              </a:rPr>
              <a:t>Reduces manual effort and improves consistency.</a:t>
            </a:r>
          </a:p>
          <a:p>
            <a:pPr marL="342900" indent="-342900">
              <a:buFont typeface="Wingdings"/>
              <a:buChar char="§"/>
            </a:pPr>
            <a:r>
              <a:rPr lang="en-US" sz="2400">
                <a:latin typeface="fkGroteskNeue"/>
              </a:rPr>
              <a:t>Scalable for various industrial and commercial applications.</a:t>
            </a:r>
          </a:p>
          <a:p>
            <a:endParaRPr lang="en-US" sz="2400">
              <a:latin typeface="fkGroteskNeue"/>
            </a:endParaRPr>
          </a:p>
          <a:p>
            <a:r>
              <a:rPr lang="en-US" sz="2400" b="1" u="sng">
                <a:solidFill>
                  <a:srgbClr val="404040"/>
                </a:solidFill>
                <a:ea typeface="+mn-lt"/>
                <a:cs typeface="+mn-lt"/>
              </a:rPr>
              <a:t>Future Scope:</a:t>
            </a:r>
            <a:endParaRPr lang="en-US" sz="2400" u="sng">
              <a:latin typeface="fkGroteskNeue"/>
            </a:endParaRPr>
          </a:p>
          <a:p>
            <a:pPr marL="342900" indent="-342900">
              <a:buFont typeface="Wingdings"/>
              <a:buChar char="§"/>
            </a:pPr>
            <a:r>
              <a:rPr lang="en-US" sz="2400">
                <a:solidFill>
                  <a:srgbClr val="404040"/>
                </a:solidFill>
                <a:ea typeface="+mn-lt"/>
                <a:cs typeface="+mn-lt"/>
              </a:rPr>
              <a:t>Auto-feed system for continuous cutting.</a:t>
            </a:r>
            <a:endParaRPr lang="en-US" sz="2400">
              <a:ea typeface="Calibri"/>
              <a:cs typeface="Calibri"/>
            </a:endParaRPr>
          </a:p>
          <a:p>
            <a:pPr marL="342900" indent="-342900">
              <a:buFont typeface="Wingdings"/>
              <a:buChar char="§"/>
            </a:pPr>
            <a:r>
              <a:rPr lang="en-US" sz="2400">
                <a:solidFill>
                  <a:srgbClr val="404040"/>
                </a:solidFill>
                <a:ea typeface="+mn-lt"/>
                <a:cs typeface="+mn-lt"/>
              </a:rPr>
              <a:t>Pressure adjustment for thicker materials.</a:t>
            </a:r>
            <a:endParaRPr lang="en-US" sz="2400">
              <a:ea typeface="Calibri"/>
              <a:cs typeface="Calibri"/>
            </a:endParaRPr>
          </a:p>
          <a:p>
            <a:pPr marL="342900" indent="-342900">
              <a:buFont typeface="Wingdings"/>
              <a:buChar char="§"/>
            </a:pPr>
            <a:r>
              <a:rPr lang="en-US" sz="2400">
                <a:solidFill>
                  <a:srgbClr val="404040"/>
                </a:solidFill>
                <a:ea typeface="+mn-lt"/>
                <a:cs typeface="+mn-lt"/>
              </a:rPr>
              <a:t>IoT integration for remote operation.</a:t>
            </a: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228600" indent="-228600">
              <a:buFont typeface="Wingdings"/>
              <a:buChar char="§"/>
            </a:pPr>
            <a:endParaRPr lang="en-US">
              <a:latin typeface="fkGroteskNeue"/>
            </a:endParaRPr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4688AAD4-4EF7-4486-3C9A-40F12B9ACB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2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08"/>
    </mc:Choice>
    <mc:Fallback xmlns="">
      <p:transition spd="slow" advTm="39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10899" y="2798058"/>
            <a:ext cx="237020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>
                <a:latin typeface="Cambria" panose="02040503050406030204" pitchFamily="18" charset="0"/>
                <a:ea typeface="Cambria" panose="02040503050406030204" pitchFamily="18" charset="0"/>
              </a:rPr>
              <a:t>Thank You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834661" y="3429000"/>
            <a:ext cx="445572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extLst>
              <a:ext uri="{FF2B5EF4-FFF2-40B4-BE49-F238E27FC236}">
                <a16:creationId xmlns:a16="http://schemas.microsoft.com/office/drawing/2014/main" id="{B0184D7E-8EF6-D397-A470-CE172445B9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8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4"/>
    </mc:Choice>
    <mc:Fallback xmlns="">
      <p:transition spd="slow" advTm="2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02394" y="0"/>
            <a:ext cx="587571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>
                <a:latin typeface="Cambria" panose="02040503050406030204" pitchFamily="18" charset="0"/>
                <a:ea typeface="Cambria" panose="02040503050406030204" pitchFamily="18" charset="0"/>
              </a:rPr>
              <a:t>Motivation and Application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778924" y="630942"/>
            <a:ext cx="445572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he Future Of India's Packaging Industry – Packman Packaging Official Blog">
            <a:extLst>
              <a:ext uri="{FF2B5EF4-FFF2-40B4-BE49-F238E27FC236}">
                <a16:creationId xmlns:a16="http://schemas.microsoft.com/office/drawing/2014/main" id="{550A9BC5-CEEE-6237-6469-7B9692D3C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83" y="2984808"/>
            <a:ext cx="2743200" cy="1787154"/>
          </a:xfrm>
          <a:prstGeom prst="rect">
            <a:avLst/>
          </a:prstGeom>
        </p:spPr>
      </p:pic>
      <p:graphicFrame>
        <p:nvGraphicFramePr>
          <p:cNvPr id="14" name="TextBox 3">
            <a:extLst>
              <a:ext uri="{FF2B5EF4-FFF2-40B4-BE49-F238E27FC236}">
                <a16:creationId xmlns:a16="http://schemas.microsoft.com/office/drawing/2014/main" id="{3B72DBC2-2A3A-491C-6BCD-57A1B93556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3187670"/>
              </p:ext>
            </p:extLst>
          </p:nvPr>
        </p:nvGraphicFramePr>
        <p:xfrm>
          <a:off x="1693811" y="310911"/>
          <a:ext cx="8800991" cy="2677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3" name="Picture 32" descr="Saraighat | Best printing press in Guwahati">
            <a:extLst>
              <a:ext uri="{FF2B5EF4-FFF2-40B4-BE49-F238E27FC236}">
                <a16:creationId xmlns:a16="http://schemas.microsoft.com/office/drawing/2014/main" id="{A9A2D460-385F-C939-CB31-861C96AC9E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4543" y="2985178"/>
            <a:ext cx="4147456" cy="2368099"/>
          </a:xfrm>
          <a:prstGeom prst="rect">
            <a:avLst/>
          </a:prstGeom>
        </p:spPr>
      </p:pic>
      <p:pic>
        <p:nvPicPr>
          <p:cNvPr id="5" name="Audio 4">
            <a:extLst>
              <a:ext uri="{FF2B5EF4-FFF2-40B4-BE49-F238E27FC236}">
                <a16:creationId xmlns:a16="http://schemas.microsoft.com/office/drawing/2014/main" id="{FEBB6EEF-5F63-B7AE-3E32-05DD91B187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4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80"/>
    </mc:Choice>
    <mc:Fallback xmlns="">
      <p:transition spd="slow" advTm="12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194" y="0"/>
            <a:ext cx="1156214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>
                <a:latin typeface="Cambria" panose="02040503050406030204" pitchFamily="18" charset="0"/>
                <a:ea typeface="Cambria" panose="02040503050406030204" pitchFamily="18" charset="0"/>
              </a:rPr>
              <a:t>Originality beyond class assignments or teaching notes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778924" y="630942"/>
            <a:ext cx="445572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062E0FB-5840-A245-D3E9-0508E307D8F0}"/>
                  </a:ext>
                </a:extLst>
              </p14:cNvPr>
              <p14:cNvContentPartPr/>
              <p14:nvPr/>
            </p14:nvContentPartPr>
            <p14:xfrm>
              <a:off x="5233147" y="4031316"/>
              <a:ext cx="14007" cy="14007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062E0FB-5840-A245-D3E9-0508E307D8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32797" y="3330966"/>
                <a:ext cx="1400700" cy="14007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8" name="TextBox 2">
            <a:extLst>
              <a:ext uri="{FF2B5EF4-FFF2-40B4-BE49-F238E27FC236}">
                <a16:creationId xmlns:a16="http://schemas.microsoft.com/office/drawing/2014/main" id="{D8C9C80D-9F9B-3BD3-6DBE-0CC3BAAEA2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8918860"/>
              </p:ext>
            </p:extLst>
          </p:nvPr>
        </p:nvGraphicFramePr>
        <p:xfrm>
          <a:off x="734448" y="1142474"/>
          <a:ext cx="10880784" cy="1938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6" name="Picture 45" descr="Internal Geneva Mechanism">
            <a:extLst>
              <a:ext uri="{FF2B5EF4-FFF2-40B4-BE49-F238E27FC236}">
                <a16:creationId xmlns:a16="http://schemas.microsoft.com/office/drawing/2014/main" id="{3DC8A00F-DF36-B79F-EE5E-1AF455EFFF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403821" y="3428757"/>
            <a:ext cx="3071201" cy="2200519"/>
          </a:xfrm>
          <a:prstGeom prst="rect">
            <a:avLst/>
          </a:prstGeom>
        </p:spPr>
      </p:pic>
      <p:pic>
        <p:nvPicPr>
          <p:cNvPr id="74" name="Picture 73" descr="Schematic structure of belt drive. | Download Scientific Diagram">
            <a:extLst>
              <a:ext uri="{FF2B5EF4-FFF2-40B4-BE49-F238E27FC236}">
                <a16:creationId xmlns:a16="http://schemas.microsoft.com/office/drawing/2014/main" id="{DD6E8490-B245-790E-BBE3-252DD09376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0970" y="3599974"/>
            <a:ext cx="3173046" cy="1853895"/>
          </a:xfrm>
          <a:prstGeom prst="rect">
            <a:avLst/>
          </a:prstGeom>
        </p:spPr>
      </p:pic>
      <p:pic>
        <p:nvPicPr>
          <p:cNvPr id="5" name="Audio 4">
            <a:extLst>
              <a:ext uri="{FF2B5EF4-FFF2-40B4-BE49-F238E27FC236}">
                <a16:creationId xmlns:a16="http://schemas.microsoft.com/office/drawing/2014/main" id="{5142B876-1727-3A13-6C8C-21EFBADDC8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5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97"/>
    </mc:Choice>
    <mc:Fallback xmlns="">
      <p:transition spd="slow" advTm="21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4350" y="0"/>
            <a:ext cx="421179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>
                <a:latin typeface="Cambria" panose="02040503050406030204" pitchFamily="18" charset="0"/>
                <a:ea typeface="Cambria" panose="02040503050406030204" pitchFamily="18" charset="0"/>
              </a:rPr>
              <a:t>Kinematic Analysis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778924" y="630942"/>
            <a:ext cx="445572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FFE654F-9CBB-61C9-9C71-7C36FA90E5FE}"/>
              </a:ext>
            </a:extLst>
          </p:cNvPr>
          <p:cNvSpPr txBox="1"/>
          <p:nvPr/>
        </p:nvSpPr>
        <p:spPr>
          <a:xfrm>
            <a:off x="217651" y="1006637"/>
            <a:ext cx="1009357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How does it move?</a:t>
            </a:r>
            <a:endParaRPr lang="en-US" sz="2400" b="1">
              <a:ea typeface="Calibri" panose="020F0502020204030204"/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Intermittent motion via Geneva mechanism.</a:t>
            </a:r>
            <a:endParaRPr lang="en-US"/>
          </a:p>
          <a:p>
            <a:pP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Single motor drives both the feeder and cutter using belts.</a:t>
            </a:r>
            <a:endParaRPr lang="en-US"/>
          </a:p>
          <a:p>
            <a:pPr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One rotation of the driving wheel advances the paper and cuts it once.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5E0706-7884-D81D-C43C-913347B71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382" y="2576297"/>
            <a:ext cx="6315102" cy="4145069"/>
          </a:xfrm>
          <a:prstGeom prst="rect">
            <a:avLst/>
          </a:prstGeom>
        </p:spPr>
      </p:pic>
      <p:pic>
        <p:nvPicPr>
          <p:cNvPr id="6" name="Audio 5">
            <a:extLst>
              <a:ext uri="{FF2B5EF4-FFF2-40B4-BE49-F238E27FC236}">
                <a16:creationId xmlns:a16="http://schemas.microsoft.com/office/drawing/2014/main" id="{4AE06C8A-E77A-D493-2FB6-354EF3299C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90856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4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01"/>
    </mc:Choice>
    <mc:Fallback xmlns="">
      <p:transition spd="slow" advTm="34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4704" y="0"/>
            <a:ext cx="445109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>
                <a:latin typeface="Cambria" panose="02040503050406030204" pitchFamily="18" charset="0"/>
                <a:ea typeface="Cambria" panose="02040503050406030204" pitchFamily="18" charset="0"/>
              </a:rPr>
              <a:t>Kinematic Synthesis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778924" y="630942"/>
            <a:ext cx="445572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4B18EE-1A1F-8175-5746-23AD609E771A}"/>
              </a:ext>
            </a:extLst>
          </p:cNvPr>
          <p:cNvSpPr txBox="1"/>
          <p:nvPr/>
        </p:nvSpPr>
        <p:spPr>
          <a:xfrm>
            <a:off x="455112" y="1290180"/>
            <a:ext cx="10763347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u="sng" dirty="0">
                <a:solidFill>
                  <a:srgbClr val="404040"/>
                </a:solidFill>
                <a:ea typeface="+mn-lt"/>
                <a:cs typeface="+mn-lt"/>
              </a:rPr>
              <a:t>Design Steps:</a:t>
            </a:r>
            <a:endParaRPr lang="en-US" sz="2400" u="sng" dirty="0">
              <a:ea typeface="Calibri"/>
              <a:cs typeface="Calibri"/>
            </a:endParaRPr>
          </a:p>
          <a:p>
            <a:endParaRPr lang="en-US" sz="2400" b="1" u="sng" dirty="0">
              <a:solidFill>
                <a:srgbClr val="404040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400" b="1" dirty="0">
                <a:solidFill>
                  <a:srgbClr val="404040"/>
                </a:solidFill>
                <a:ea typeface="+mn-lt"/>
                <a:cs typeface="+mn-lt"/>
              </a:rPr>
              <a:t>Dimensional Synthesis:</a:t>
            </a:r>
            <a:endParaRPr lang="en-US" sz="2400" dirty="0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ea typeface="+mn-lt"/>
                <a:cs typeface="+mn-lt"/>
              </a:rPr>
              <a:t>Optimized Geneva wheel teeth for smooth indexing.</a:t>
            </a:r>
            <a:endParaRPr lang="en-US" sz="2400" dirty="0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ea typeface="+mn-lt"/>
                <a:cs typeface="+mn-lt"/>
              </a:rPr>
              <a:t>Calculated crank radius for desired blade stroke.</a:t>
            </a:r>
            <a:endParaRPr lang="en-US" sz="2400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b="1" dirty="0">
                <a:solidFill>
                  <a:srgbClr val="404040"/>
                </a:solidFill>
                <a:ea typeface="+mn-lt"/>
                <a:cs typeface="+mn-lt"/>
              </a:rPr>
              <a:t>Type Synthesis:</a:t>
            </a:r>
            <a:endParaRPr lang="en-US" sz="2400" dirty="0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ea typeface="+mn-lt"/>
                <a:cs typeface="+mn-lt"/>
              </a:rPr>
              <a:t>Hybrid system: Rotary motor + Geneva drive + linear slider.</a:t>
            </a:r>
            <a:endParaRPr lang="en-US" sz="2400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2400" b="1" dirty="0">
                <a:solidFill>
                  <a:srgbClr val="404040"/>
                </a:solidFill>
                <a:ea typeface="+mn-lt"/>
                <a:cs typeface="+mn-lt"/>
              </a:rPr>
              <a:t>Motion Planning:</a:t>
            </a:r>
            <a:endParaRPr lang="en-US" sz="2400" dirty="0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ea typeface="+mn-lt"/>
                <a:cs typeface="+mn-lt"/>
              </a:rPr>
              <a:t>Intermittent motion syncs with blade downforce.</a:t>
            </a:r>
            <a:endParaRPr lang="en-US" sz="2400" dirty="0"/>
          </a:p>
          <a:p>
            <a:pPr marL="228600" indent="-228600">
              <a:buFont typeface=""/>
              <a:buChar char="•"/>
            </a:pPr>
            <a:endParaRPr lang="en-US" sz="2400" dirty="0">
              <a:ea typeface="Calibri"/>
              <a:cs typeface="Calibri"/>
            </a:endParaRPr>
          </a:p>
        </p:txBody>
      </p:sp>
      <p:pic>
        <p:nvPicPr>
          <p:cNvPr id="6" name="Audio Recording 3 May 2025 at 2:54:43 AM">
            <a:hlinkClick r:id="" action="ppaction://media"/>
            <a:extLst>
              <a:ext uri="{FF2B5EF4-FFF2-40B4-BE49-F238E27FC236}">
                <a16:creationId xmlns:a16="http://schemas.microsoft.com/office/drawing/2014/main" id="{81FD1085-CB6C-4A55-C333-AAA3F1FE3C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42072" y="532866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5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58"/>
    </mc:Choice>
    <mc:Fallback xmlns="">
      <p:transition spd="slow" advTm="49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9015AA1-BF28-6533-6DAF-290C97B71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67" y="648392"/>
            <a:ext cx="9279922" cy="5869632"/>
          </a:xfrm>
          <a:prstGeom prst="rect">
            <a:avLst/>
          </a:prstGeom>
        </p:spPr>
      </p:pic>
      <p:pic>
        <p:nvPicPr>
          <p:cNvPr id="6" name="Audio Recording 3 May 2025 at 2:55:44 AM">
            <a:hlinkClick r:id="" action="ppaction://media"/>
            <a:extLst>
              <a:ext uri="{FF2B5EF4-FFF2-40B4-BE49-F238E27FC236}">
                <a16:creationId xmlns:a16="http://schemas.microsoft.com/office/drawing/2014/main" id="{F2FEF935-34FC-5D6F-F742-6527A0A576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52130" y="528611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9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2"/>
    </mc:Choice>
    <mc:Fallback xmlns="">
      <p:transition spd="slow" advTm="2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CDDE7FD-AD94-AEAE-5E99-BCD9A9FA5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17" y="0"/>
            <a:ext cx="10306112" cy="6693519"/>
          </a:xfrm>
          <a:prstGeom prst="rect">
            <a:avLst/>
          </a:prstGeom>
        </p:spPr>
      </p:pic>
      <p:pic>
        <p:nvPicPr>
          <p:cNvPr id="11" name="Audio Recording 3 May 2025 at 6:12:41 PM">
            <a:hlinkClick r:id="" action="ppaction://media"/>
            <a:extLst>
              <a:ext uri="{FF2B5EF4-FFF2-40B4-BE49-F238E27FC236}">
                <a16:creationId xmlns:a16="http://schemas.microsoft.com/office/drawing/2014/main" id="{B6A11DF4-9F96-2BD5-B0CB-C41D488E39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69283" y="554848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2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4"/>
    </mc:Choice>
    <mc:Fallback xmlns="">
      <p:transition spd="slow" advTm="1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9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6774" y="0"/>
            <a:ext cx="504695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>
                <a:latin typeface="Cambria" panose="02040503050406030204" pitchFamily="18" charset="0"/>
                <a:ea typeface="Cambria" panose="02040503050406030204" pitchFamily="18" charset="0"/>
              </a:rPr>
              <a:t>Computer Aided Design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778924" y="630942"/>
            <a:ext cx="445572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20382EC-8BBA-64CB-4EAB-DB75D722F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55" y="3666047"/>
            <a:ext cx="2371725" cy="2228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02890E-E9B2-7A26-FBE9-1AF7B3869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845" y="894811"/>
            <a:ext cx="3124200" cy="2076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DEE3B6-663F-A2A2-2E75-62C29021ED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742" y="955915"/>
            <a:ext cx="4327586" cy="2022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945A4-AD8F-3C4C-30A9-13F17220C5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8085" y="3343642"/>
            <a:ext cx="3276600" cy="2867025"/>
          </a:xfrm>
          <a:prstGeom prst="rect">
            <a:avLst/>
          </a:prstGeom>
        </p:spPr>
      </p:pic>
      <p:pic>
        <p:nvPicPr>
          <p:cNvPr id="10" name="Audio Recording 3 May 2025 at 2:46:33 AM">
            <a:hlinkClick r:id="" action="ppaction://media"/>
            <a:extLst>
              <a:ext uri="{FF2B5EF4-FFF2-40B4-BE49-F238E27FC236}">
                <a16:creationId xmlns:a16="http://schemas.microsoft.com/office/drawing/2014/main" id="{A8C5A1D0-60BC-6ADD-410F-35DC22F15E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175790" y="548849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5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93"/>
    </mc:Choice>
    <mc:Fallback xmlns="">
      <p:transition spd="slow" advTm="26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9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7A29A97C-0C3C-4F06-9CA4-68DFD1CE4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0886" y="983228"/>
            <a:ext cx="8301112" cy="5874772"/>
          </a:xfrm>
          <a:custGeom>
            <a:avLst/>
            <a:gdLst>
              <a:gd name="connsiteX0" fmla="*/ 3607511 w 8301112"/>
              <a:gd name="connsiteY0" fmla="*/ 0 h 5874772"/>
              <a:gd name="connsiteX1" fmla="*/ 8106431 w 8301112"/>
              <a:gd name="connsiteY1" fmla="*/ 0 h 5874772"/>
              <a:gd name="connsiteX2" fmla="*/ 8301112 w 8301112"/>
              <a:gd name="connsiteY2" fmla="*/ 0 h 5874772"/>
              <a:gd name="connsiteX3" fmla="*/ 8301112 w 8301112"/>
              <a:gd name="connsiteY3" fmla="*/ 5874772 h 5874772"/>
              <a:gd name="connsiteX4" fmla="*/ 27685 w 8301112"/>
              <a:gd name="connsiteY4" fmla="*/ 5874772 h 5874772"/>
              <a:gd name="connsiteX5" fmla="*/ 24376 w 8301112"/>
              <a:gd name="connsiteY5" fmla="*/ 5862584 h 5874772"/>
              <a:gd name="connsiteX6" fmla="*/ 97502 w 8301112"/>
              <a:gd name="connsiteY6" fmla="*/ 5167850 h 5874772"/>
              <a:gd name="connsiteX7" fmla="*/ 2827510 w 8301112"/>
              <a:gd name="connsiteY7" fmla="*/ 438782 h 5874772"/>
              <a:gd name="connsiteX8" fmla="*/ 3607511 w 8301112"/>
              <a:gd name="connsiteY8" fmla="*/ 0 h 587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01292C1-8B12-4AF2-9B59-8851A132E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360023"/>
            <a:ext cx="5342806" cy="4453168"/>
          </a:xfrm>
          <a:custGeom>
            <a:avLst/>
            <a:gdLst>
              <a:gd name="connsiteX0" fmla="*/ 313737 w 5342806"/>
              <a:gd name="connsiteY0" fmla="*/ 2699726 h 4453168"/>
              <a:gd name="connsiteX1" fmla="*/ 775980 w 5342806"/>
              <a:gd name="connsiteY1" fmla="*/ 2699726 h 4453168"/>
              <a:gd name="connsiteX2" fmla="*/ 846865 w 5342806"/>
              <a:gd name="connsiteY2" fmla="*/ 2741502 h 4453168"/>
              <a:gd name="connsiteX3" fmla="*/ 1078485 w 5342806"/>
              <a:gd name="connsiteY3" fmla="*/ 3140369 h 4453168"/>
              <a:gd name="connsiteX4" fmla="*/ 1078485 w 5342806"/>
              <a:gd name="connsiteY4" fmla="*/ 3221933 h 4453168"/>
              <a:gd name="connsiteX5" fmla="*/ 846865 w 5342806"/>
              <a:gd name="connsiteY5" fmla="*/ 3620799 h 4453168"/>
              <a:gd name="connsiteX6" fmla="*/ 775980 w 5342806"/>
              <a:gd name="connsiteY6" fmla="*/ 3662576 h 4453168"/>
              <a:gd name="connsiteX7" fmla="*/ 313737 w 5342806"/>
              <a:gd name="connsiteY7" fmla="*/ 3662576 h 4453168"/>
              <a:gd name="connsiteX8" fmla="*/ 241855 w 5342806"/>
              <a:gd name="connsiteY8" fmla="*/ 3620799 h 4453168"/>
              <a:gd name="connsiteX9" fmla="*/ 11232 w 5342806"/>
              <a:gd name="connsiteY9" fmla="*/ 3221933 h 4453168"/>
              <a:gd name="connsiteX10" fmla="*/ 11232 w 5342806"/>
              <a:gd name="connsiteY10" fmla="*/ 3140369 h 4453168"/>
              <a:gd name="connsiteX11" fmla="*/ 241855 w 5342806"/>
              <a:gd name="connsiteY11" fmla="*/ 2741502 h 4453168"/>
              <a:gd name="connsiteX12" fmla="*/ 313737 w 5342806"/>
              <a:gd name="connsiteY12" fmla="*/ 2699726 h 4453168"/>
              <a:gd name="connsiteX13" fmla="*/ 2150770 w 5342806"/>
              <a:gd name="connsiteY13" fmla="*/ 492430 h 4453168"/>
              <a:gd name="connsiteX14" fmla="*/ 2388454 w 5342806"/>
              <a:gd name="connsiteY14" fmla="*/ 492430 h 4453168"/>
              <a:gd name="connsiteX15" fmla="*/ 2416181 w 5342806"/>
              <a:gd name="connsiteY15" fmla="*/ 492430 h 4453168"/>
              <a:gd name="connsiteX16" fmla="*/ 2442639 w 5342806"/>
              <a:gd name="connsiteY16" fmla="*/ 537992 h 4453168"/>
              <a:gd name="connsiteX17" fmla="*/ 2572233 w 5342806"/>
              <a:gd name="connsiteY17" fmla="*/ 761161 h 4453168"/>
              <a:gd name="connsiteX18" fmla="*/ 2572233 w 5342806"/>
              <a:gd name="connsiteY18" fmla="*/ 886078 h 4453168"/>
              <a:gd name="connsiteX19" fmla="*/ 2217501 w 5342806"/>
              <a:gd name="connsiteY19" fmla="*/ 1496950 h 4453168"/>
              <a:gd name="connsiteX20" fmla="*/ 2108941 w 5342806"/>
              <a:gd name="connsiteY20" fmla="*/ 1560931 h 4453168"/>
              <a:gd name="connsiteX21" fmla="*/ 1401007 w 5342806"/>
              <a:gd name="connsiteY21" fmla="*/ 1560931 h 4453168"/>
              <a:gd name="connsiteX22" fmla="*/ 1367679 w 5342806"/>
              <a:gd name="connsiteY22" fmla="*/ 1556504 h 4453168"/>
              <a:gd name="connsiteX23" fmla="*/ 1344756 w 5342806"/>
              <a:gd name="connsiteY23" fmla="*/ 1546893 h 4453168"/>
              <a:gd name="connsiteX24" fmla="*/ 1358765 w 5342806"/>
              <a:gd name="connsiteY24" fmla="*/ 1522665 h 4453168"/>
              <a:gd name="connsiteX25" fmla="*/ 1855078 w 5342806"/>
              <a:gd name="connsiteY25" fmla="*/ 664281 h 4453168"/>
              <a:gd name="connsiteX26" fmla="*/ 2150770 w 5342806"/>
              <a:gd name="connsiteY26" fmla="*/ 492430 h 4453168"/>
              <a:gd name="connsiteX27" fmla="*/ 1359084 w 5342806"/>
              <a:gd name="connsiteY27" fmla="*/ 0 h 4453168"/>
              <a:gd name="connsiteX28" fmla="*/ 2157630 w 5342806"/>
              <a:gd name="connsiteY28" fmla="*/ 0 h 4453168"/>
              <a:gd name="connsiteX29" fmla="*/ 2280085 w 5342806"/>
              <a:gd name="connsiteY29" fmla="*/ 72172 h 4453168"/>
              <a:gd name="connsiteX30" fmla="*/ 2494708 w 5342806"/>
              <a:gd name="connsiteY30" fmla="*/ 441767 h 4453168"/>
              <a:gd name="connsiteX31" fmla="*/ 2518954 w 5342806"/>
              <a:gd name="connsiteY31" fmla="*/ 483519 h 4453168"/>
              <a:gd name="connsiteX32" fmla="*/ 2499877 w 5342806"/>
              <a:gd name="connsiteY32" fmla="*/ 483519 h 4453168"/>
              <a:gd name="connsiteX33" fmla="*/ 2409708 w 5342806"/>
              <a:gd name="connsiteY33" fmla="*/ 483519 h 4453168"/>
              <a:gd name="connsiteX34" fmla="*/ 2370537 w 5342806"/>
              <a:gd name="connsiteY34" fmla="*/ 416064 h 4453168"/>
              <a:gd name="connsiteX35" fmla="*/ 2220885 w 5342806"/>
              <a:gd name="connsiteY35" fmla="*/ 158353 h 4453168"/>
              <a:gd name="connsiteX36" fmla="*/ 2112324 w 5342806"/>
              <a:gd name="connsiteY36" fmla="*/ 94371 h 4453168"/>
              <a:gd name="connsiteX37" fmla="*/ 1404390 w 5342806"/>
              <a:gd name="connsiteY37" fmla="*/ 94371 h 4453168"/>
              <a:gd name="connsiteX38" fmla="*/ 1294301 w 5342806"/>
              <a:gd name="connsiteY38" fmla="*/ 158353 h 4453168"/>
              <a:gd name="connsiteX39" fmla="*/ 941098 w 5342806"/>
              <a:gd name="connsiteY39" fmla="*/ 769224 h 4453168"/>
              <a:gd name="connsiteX40" fmla="*/ 941098 w 5342806"/>
              <a:gd name="connsiteY40" fmla="*/ 894141 h 4453168"/>
              <a:gd name="connsiteX41" fmla="*/ 1294301 w 5342806"/>
              <a:gd name="connsiteY41" fmla="*/ 1505013 h 4453168"/>
              <a:gd name="connsiteX42" fmla="*/ 1340745 w 5342806"/>
              <a:gd name="connsiteY42" fmla="*/ 1551856 h 4453168"/>
              <a:gd name="connsiteX43" fmla="*/ 1346119 w 5342806"/>
              <a:gd name="connsiteY43" fmla="*/ 1554109 h 4453168"/>
              <a:gd name="connsiteX44" fmla="*/ 1317310 w 5342806"/>
              <a:gd name="connsiteY44" fmla="*/ 1603934 h 4453168"/>
              <a:gd name="connsiteX45" fmla="*/ 1295884 w 5342806"/>
              <a:gd name="connsiteY45" fmla="*/ 1640991 h 4453168"/>
              <a:gd name="connsiteX46" fmla="*/ 1318107 w 5342806"/>
              <a:gd name="connsiteY46" fmla="*/ 1650309 h 4453168"/>
              <a:gd name="connsiteX47" fmla="*/ 1355700 w 5342806"/>
              <a:gd name="connsiteY47" fmla="*/ 1655302 h 4453168"/>
              <a:gd name="connsiteX48" fmla="*/ 2154247 w 5342806"/>
              <a:gd name="connsiteY48" fmla="*/ 1655302 h 4453168"/>
              <a:gd name="connsiteX49" fmla="*/ 2276701 w 5342806"/>
              <a:gd name="connsiteY49" fmla="*/ 1583132 h 4453168"/>
              <a:gd name="connsiteX50" fmla="*/ 2676837 w 5342806"/>
              <a:gd name="connsiteY50" fmla="*/ 894072 h 4453168"/>
              <a:gd name="connsiteX51" fmla="*/ 2676837 w 5342806"/>
              <a:gd name="connsiteY51" fmla="*/ 753167 h 4453168"/>
              <a:gd name="connsiteX52" fmla="*/ 2544761 w 5342806"/>
              <a:gd name="connsiteY52" fmla="*/ 525724 h 4453168"/>
              <a:gd name="connsiteX53" fmla="*/ 2525427 w 5342806"/>
              <a:gd name="connsiteY53" fmla="*/ 492430 h 4453168"/>
              <a:gd name="connsiteX54" fmla="*/ 2614995 w 5342806"/>
              <a:gd name="connsiteY54" fmla="*/ 492430 h 4453168"/>
              <a:gd name="connsiteX55" fmla="*/ 4052233 w 5342806"/>
              <a:gd name="connsiteY55" fmla="*/ 492430 h 4453168"/>
              <a:gd name="connsiteX56" fmla="*/ 4343819 w 5342806"/>
              <a:gd name="connsiteY56" fmla="*/ 664281 h 4453168"/>
              <a:gd name="connsiteX57" fmla="*/ 5296604 w 5342806"/>
              <a:gd name="connsiteY57" fmla="*/ 2305041 h 4453168"/>
              <a:gd name="connsiteX58" fmla="*/ 5296604 w 5342806"/>
              <a:gd name="connsiteY58" fmla="*/ 2640558 h 4453168"/>
              <a:gd name="connsiteX59" fmla="*/ 4343819 w 5342806"/>
              <a:gd name="connsiteY59" fmla="*/ 4281318 h 4453168"/>
              <a:gd name="connsiteX60" fmla="*/ 4052233 w 5342806"/>
              <a:gd name="connsiteY60" fmla="*/ 4453168 h 4453168"/>
              <a:gd name="connsiteX61" fmla="*/ 2150770 w 5342806"/>
              <a:gd name="connsiteY61" fmla="*/ 4453168 h 4453168"/>
              <a:gd name="connsiteX62" fmla="*/ 1855078 w 5342806"/>
              <a:gd name="connsiteY62" fmla="*/ 4281318 h 4453168"/>
              <a:gd name="connsiteX63" fmla="*/ 906399 w 5342806"/>
              <a:gd name="connsiteY63" fmla="*/ 2640558 h 4453168"/>
              <a:gd name="connsiteX64" fmla="*/ 906399 w 5342806"/>
              <a:gd name="connsiteY64" fmla="*/ 2305041 h 4453168"/>
              <a:gd name="connsiteX65" fmla="*/ 1258651 w 5342806"/>
              <a:gd name="connsiteY65" fmla="*/ 1695815 h 4453168"/>
              <a:gd name="connsiteX66" fmla="*/ 1288338 w 5342806"/>
              <a:gd name="connsiteY66" fmla="*/ 1644472 h 4453168"/>
              <a:gd name="connsiteX67" fmla="*/ 1287293 w 5342806"/>
              <a:gd name="connsiteY67" fmla="*/ 1644034 h 4453168"/>
              <a:gd name="connsiteX68" fmla="*/ 1234904 w 5342806"/>
              <a:gd name="connsiteY68" fmla="*/ 1591195 h 4453168"/>
              <a:gd name="connsiteX69" fmla="*/ 836494 w 5342806"/>
              <a:gd name="connsiteY69" fmla="*/ 902135 h 4453168"/>
              <a:gd name="connsiteX70" fmla="*/ 836494 w 5342806"/>
              <a:gd name="connsiteY70" fmla="*/ 761230 h 4453168"/>
              <a:gd name="connsiteX71" fmla="*/ 1234904 w 5342806"/>
              <a:gd name="connsiteY71" fmla="*/ 72172 h 4453168"/>
              <a:gd name="connsiteX72" fmla="*/ 1359084 w 5342806"/>
              <a:gd name="connsiteY72" fmla="*/ 0 h 44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342806" h="4453168">
                <a:moveTo>
                  <a:pt x="313737" y="2699726"/>
                </a:moveTo>
                <a:cubicBezTo>
                  <a:pt x="313737" y="2699726"/>
                  <a:pt x="313737" y="2699726"/>
                  <a:pt x="775980" y="2699726"/>
                </a:cubicBezTo>
                <a:cubicBezTo>
                  <a:pt x="804933" y="2699726"/>
                  <a:pt x="832887" y="2715641"/>
                  <a:pt x="846865" y="2741502"/>
                </a:cubicBezTo>
                <a:cubicBezTo>
                  <a:pt x="846865" y="2741502"/>
                  <a:pt x="846865" y="2741502"/>
                  <a:pt x="1078485" y="3140369"/>
                </a:cubicBezTo>
                <a:cubicBezTo>
                  <a:pt x="1093461" y="3165236"/>
                  <a:pt x="1093461" y="3197066"/>
                  <a:pt x="1078485" y="3221933"/>
                </a:cubicBezTo>
                <a:cubicBezTo>
                  <a:pt x="1078485" y="3221933"/>
                  <a:pt x="1078485" y="3221933"/>
                  <a:pt x="846865" y="3620799"/>
                </a:cubicBezTo>
                <a:cubicBezTo>
                  <a:pt x="832887" y="3646661"/>
                  <a:pt x="804933" y="3662576"/>
                  <a:pt x="775980" y="3662576"/>
                </a:cubicBezTo>
                <a:cubicBezTo>
                  <a:pt x="775980" y="3662576"/>
                  <a:pt x="775980" y="3662576"/>
                  <a:pt x="313737" y="3662576"/>
                </a:cubicBezTo>
                <a:cubicBezTo>
                  <a:pt x="283786" y="3662576"/>
                  <a:pt x="256830" y="3646661"/>
                  <a:pt x="241855" y="3620799"/>
                </a:cubicBezTo>
                <a:cubicBezTo>
                  <a:pt x="241855" y="3620799"/>
                  <a:pt x="241855" y="3620799"/>
                  <a:pt x="11232" y="3221933"/>
                </a:cubicBezTo>
                <a:cubicBezTo>
                  <a:pt x="-3743" y="3197066"/>
                  <a:pt x="-3743" y="3165236"/>
                  <a:pt x="11232" y="3140369"/>
                </a:cubicBezTo>
                <a:cubicBezTo>
                  <a:pt x="11232" y="3140369"/>
                  <a:pt x="11232" y="3140369"/>
                  <a:pt x="241855" y="2741502"/>
                </a:cubicBezTo>
                <a:cubicBezTo>
                  <a:pt x="256830" y="2715641"/>
                  <a:pt x="283786" y="2699726"/>
                  <a:pt x="313737" y="2699726"/>
                </a:cubicBezTo>
                <a:close/>
                <a:moveTo>
                  <a:pt x="2150770" y="492430"/>
                </a:moveTo>
                <a:cubicBezTo>
                  <a:pt x="2150770" y="492430"/>
                  <a:pt x="2150770" y="492430"/>
                  <a:pt x="2388454" y="492430"/>
                </a:cubicBezTo>
                <a:lnTo>
                  <a:pt x="2416181" y="492430"/>
                </a:lnTo>
                <a:lnTo>
                  <a:pt x="2442639" y="537992"/>
                </a:lnTo>
                <a:cubicBezTo>
                  <a:pt x="2479480" y="601434"/>
                  <a:pt x="2522349" y="675258"/>
                  <a:pt x="2572233" y="761161"/>
                </a:cubicBezTo>
                <a:cubicBezTo>
                  <a:pt x="2595168" y="799246"/>
                  <a:pt x="2595168" y="847994"/>
                  <a:pt x="2572233" y="886078"/>
                </a:cubicBezTo>
                <a:cubicBezTo>
                  <a:pt x="2572233" y="886078"/>
                  <a:pt x="2572233" y="886078"/>
                  <a:pt x="2217501" y="1496950"/>
                </a:cubicBezTo>
                <a:cubicBezTo>
                  <a:pt x="2196094" y="1536558"/>
                  <a:pt x="2153283" y="1560931"/>
                  <a:pt x="2108941" y="1560931"/>
                </a:cubicBezTo>
                <a:cubicBezTo>
                  <a:pt x="2108941" y="1560931"/>
                  <a:pt x="2108941" y="1560931"/>
                  <a:pt x="1401007" y="1560931"/>
                </a:cubicBezTo>
                <a:cubicBezTo>
                  <a:pt x="1389539" y="1560931"/>
                  <a:pt x="1378359" y="1559408"/>
                  <a:pt x="1367679" y="1556504"/>
                </a:cubicBezTo>
                <a:lnTo>
                  <a:pt x="1344756" y="1546893"/>
                </a:lnTo>
                <a:lnTo>
                  <a:pt x="1358765" y="1522665"/>
                </a:lnTo>
                <a:cubicBezTo>
                  <a:pt x="1485427" y="1303600"/>
                  <a:pt x="1647555" y="1023197"/>
                  <a:pt x="1855078" y="664281"/>
                </a:cubicBezTo>
                <a:cubicBezTo>
                  <a:pt x="1916680" y="557897"/>
                  <a:pt x="2027565" y="492430"/>
                  <a:pt x="2150770" y="492430"/>
                </a:cubicBezTo>
                <a:close/>
                <a:moveTo>
                  <a:pt x="1359084" y="0"/>
                </a:moveTo>
                <a:cubicBezTo>
                  <a:pt x="1359084" y="0"/>
                  <a:pt x="1359084" y="0"/>
                  <a:pt x="2157630" y="0"/>
                </a:cubicBezTo>
                <a:cubicBezTo>
                  <a:pt x="2207647" y="0"/>
                  <a:pt x="2255938" y="27495"/>
                  <a:pt x="2280085" y="72172"/>
                </a:cubicBezTo>
                <a:cubicBezTo>
                  <a:pt x="2280085" y="72172"/>
                  <a:pt x="2280085" y="72172"/>
                  <a:pt x="2494708" y="441767"/>
                </a:cubicBezTo>
                <a:lnTo>
                  <a:pt x="2518954" y="483519"/>
                </a:lnTo>
                <a:lnTo>
                  <a:pt x="2499877" y="483519"/>
                </a:lnTo>
                <a:lnTo>
                  <a:pt x="2409708" y="483519"/>
                </a:lnTo>
                <a:lnTo>
                  <a:pt x="2370537" y="416064"/>
                </a:lnTo>
                <a:cubicBezTo>
                  <a:pt x="2220885" y="158353"/>
                  <a:pt x="2220885" y="158353"/>
                  <a:pt x="2220885" y="158353"/>
                </a:cubicBezTo>
                <a:cubicBezTo>
                  <a:pt x="2199478" y="118745"/>
                  <a:pt x="2156666" y="94371"/>
                  <a:pt x="2112324" y="94371"/>
                </a:cubicBezTo>
                <a:cubicBezTo>
                  <a:pt x="1404390" y="94371"/>
                  <a:pt x="1404390" y="94371"/>
                  <a:pt x="1404390" y="94371"/>
                </a:cubicBezTo>
                <a:cubicBezTo>
                  <a:pt x="1358520" y="94371"/>
                  <a:pt x="1317236" y="118745"/>
                  <a:pt x="1294301" y="158353"/>
                </a:cubicBezTo>
                <a:cubicBezTo>
                  <a:pt x="941098" y="769224"/>
                  <a:pt x="941098" y="769224"/>
                  <a:pt x="941098" y="769224"/>
                </a:cubicBezTo>
                <a:cubicBezTo>
                  <a:pt x="918163" y="807309"/>
                  <a:pt x="918163" y="856057"/>
                  <a:pt x="941098" y="894141"/>
                </a:cubicBezTo>
                <a:cubicBezTo>
                  <a:pt x="1294301" y="1505013"/>
                  <a:pt x="1294301" y="1505013"/>
                  <a:pt x="1294301" y="1505013"/>
                </a:cubicBezTo>
                <a:cubicBezTo>
                  <a:pt x="1305769" y="1524817"/>
                  <a:pt x="1321823" y="1540812"/>
                  <a:pt x="1340745" y="1551856"/>
                </a:cubicBezTo>
                <a:lnTo>
                  <a:pt x="1346119" y="1554109"/>
                </a:lnTo>
                <a:lnTo>
                  <a:pt x="1317310" y="1603934"/>
                </a:lnTo>
                <a:lnTo>
                  <a:pt x="1295884" y="1640991"/>
                </a:lnTo>
                <a:lnTo>
                  <a:pt x="1318107" y="1650309"/>
                </a:lnTo>
                <a:cubicBezTo>
                  <a:pt x="1330154" y="1653584"/>
                  <a:pt x="1342766" y="1655302"/>
                  <a:pt x="1355700" y="1655302"/>
                </a:cubicBezTo>
                <a:cubicBezTo>
                  <a:pt x="2154247" y="1655302"/>
                  <a:pt x="2154247" y="1655302"/>
                  <a:pt x="2154247" y="1655302"/>
                </a:cubicBezTo>
                <a:cubicBezTo>
                  <a:pt x="2204264" y="1655302"/>
                  <a:pt x="2252555" y="1627810"/>
                  <a:pt x="2276701" y="1583132"/>
                </a:cubicBezTo>
                <a:cubicBezTo>
                  <a:pt x="2676837" y="894072"/>
                  <a:pt x="2676837" y="894072"/>
                  <a:pt x="2676837" y="894072"/>
                </a:cubicBezTo>
                <a:cubicBezTo>
                  <a:pt x="2702708" y="851114"/>
                  <a:pt x="2702708" y="796127"/>
                  <a:pt x="2676837" y="753167"/>
                </a:cubicBezTo>
                <a:cubicBezTo>
                  <a:pt x="2626820" y="667035"/>
                  <a:pt x="2583056" y="591669"/>
                  <a:pt x="2544761" y="525724"/>
                </a:cubicBezTo>
                <a:lnTo>
                  <a:pt x="2525427" y="492430"/>
                </a:lnTo>
                <a:lnTo>
                  <a:pt x="2614995" y="492430"/>
                </a:lnTo>
                <a:cubicBezTo>
                  <a:pt x="2893530" y="492430"/>
                  <a:pt x="3339185" y="492430"/>
                  <a:pt x="4052233" y="492430"/>
                </a:cubicBezTo>
                <a:cubicBezTo>
                  <a:pt x="4171332" y="492430"/>
                  <a:pt x="4286323" y="557897"/>
                  <a:pt x="4343819" y="664281"/>
                </a:cubicBezTo>
                <a:cubicBezTo>
                  <a:pt x="4343819" y="664281"/>
                  <a:pt x="4343819" y="664281"/>
                  <a:pt x="5296604" y="2305041"/>
                </a:cubicBezTo>
                <a:cubicBezTo>
                  <a:pt x="5358207" y="2407332"/>
                  <a:pt x="5358207" y="2538266"/>
                  <a:pt x="5296604" y="2640558"/>
                </a:cubicBezTo>
                <a:cubicBezTo>
                  <a:pt x="5296604" y="2640558"/>
                  <a:pt x="5296604" y="2640558"/>
                  <a:pt x="4343819" y="4281318"/>
                </a:cubicBezTo>
                <a:cubicBezTo>
                  <a:pt x="4286323" y="4387702"/>
                  <a:pt x="4171332" y="4453168"/>
                  <a:pt x="4052233" y="4453168"/>
                </a:cubicBezTo>
                <a:cubicBezTo>
                  <a:pt x="4052233" y="4453168"/>
                  <a:pt x="4052233" y="4453168"/>
                  <a:pt x="2150770" y="4453168"/>
                </a:cubicBezTo>
                <a:cubicBezTo>
                  <a:pt x="2027565" y="4453168"/>
                  <a:pt x="1916680" y="4387702"/>
                  <a:pt x="1855078" y="4281318"/>
                </a:cubicBezTo>
                <a:cubicBezTo>
                  <a:pt x="1855078" y="4281318"/>
                  <a:pt x="1855078" y="4281318"/>
                  <a:pt x="906399" y="2640558"/>
                </a:cubicBezTo>
                <a:cubicBezTo>
                  <a:pt x="844796" y="2538266"/>
                  <a:pt x="844796" y="2407332"/>
                  <a:pt x="906399" y="2305041"/>
                </a:cubicBezTo>
                <a:cubicBezTo>
                  <a:pt x="906399" y="2305041"/>
                  <a:pt x="906399" y="2305041"/>
                  <a:pt x="1258651" y="1695815"/>
                </a:cubicBezTo>
                <a:lnTo>
                  <a:pt x="1288338" y="1644472"/>
                </a:lnTo>
                <a:lnTo>
                  <a:pt x="1287293" y="1644034"/>
                </a:lnTo>
                <a:cubicBezTo>
                  <a:pt x="1265949" y="1631576"/>
                  <a:pt x="1247840" y="1613534"/>
                  <a:pt x="1234904" y="1591195"/>
                </a:cubicBezTo>
                <a:cubicBezTo>
                  <a:pt x="1234904" y="1591195"/>
                  <a:pt x="1234904" y="1591195"/>
                  <a:pt x="836494" y="902135"/>
                </a:cubicBezTo>
                <a:cubicBezTo>
                  <a:pt x="810622" y="859177"/>
                  <a:pt x="810622" y="804190"/>
                  <a:pt x="836494" y="761230"/>
                </a:cubicBezTo>
                <a:cubicBezTo>
                  <a:pt x="836494" y="761230"/>
                  <a:pt x="836494" y="761230"/>
                  <a:pt x="1234904" y="72172"/>
                </a:cubicBezTo>
                <a:cubicBezTo>
                  <a:pt x="1260775" y="27495"/>
                  <a:pt x="1307343" y="0"/>
                  <a:pt x="135908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DFBEB6-51DB-1F75-BEAF-B0909A0CD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926" y="1868015"/>
            <a:ext cx="2531002" cy="20350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0E0BAD-977E-8B4E-441B-8C3881DBC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091" y="2019301"/>
            <a:ext cx="4847215" cy="3682278"/>
          </a:xfrm>
          <a:prstGeom prst="rect">
            <a:avLst/>
          </a:prstGeom>
        </p:spPr>
      </p:pic>
      <p:pic>
        <p:nvPicPr>
          <p:cNvPr id="6" name="Audio Recording 3 May 2025 at 2:47:16 AM">
            <a:hlinkClick r:id="" action="ppaction://media"/>
            <a:extLst>
              <a:ext uri="{FF2B5EF4-FFF2-40B4-BE49-F238E27FC236}">
                <a16:creationId xmlns:a16="http://schemas.microsoft.com/office/drawing/2014/main" id="{7694F96F-5190-4259-03D2-E3F234AF2C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92549" y="570157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2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5"/>
    </mc:Choice>
    <mc:Fallback xmlns="">
      <p:transition spd="slow" advTm="3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</TotalTime>
  <Words>304</Words>
  <Application>Microsoft Macintosh PowerPoint</Application>
  <PresentationFormat>Widescreen</PresentationFormat>
  <Paragraphs>52</Paragraphs>
  <Slides>15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Cambria</vt:lpstr>
      <vt:lpstr>DeepSeek-CJK-patch</vt:lpstr>
      <vt:lpstr>fkGroteskNeue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S. Kapil</dc:creator>
  <cp:lastModifiedBy>ARYAN</cp:lastModifiedBy>
  <cp:revision>11</cp:revision>
  <dcterms:created xsi:type="dcterms:W3CDTF">2024-04-27T13:24:43Z</dcterms:created>
  <dcterms:modified xsi:type="dcterms:W3CDTF">2025-06-18T04:37:46Z</dcterms:modified>
</cp:coreProperties>
</file>